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341" r:id="rId4"/>
    <p:sldId id="399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42" r:id="rId17"/>
    <p:sldId id="343" r:id="rId18"/>
    <p:sldId id="287" r:id="rId19"/>
    <p:sldId id="311" r:id="rId20"/>
    <p:sldId id="293" r:id="rId21"/>
    <p:sldId id="312" r:id="rId22"/>
    <p:sldId id="313" r:id="rId23"/>
    <p:sldId id="344" r:id="rId24"/>
    <p:sldId id="345" r:id="rId25"/>
    <p:sldId id="314" r:id="rId26"/>
    <p:sldId id="315" r:id="rId27"/>
    <p:sldId id="316" r:id="rId28"/>
    <p:sldId id="317" r:id="rId29"/>
    <p:sldId id="332" r:id="rId30"/>
    <p:sldId id="333" r:id="rId31"/>
    <p:sldId id="318" r:id="rId32"/>
    <p:sldId id="319" r:id="rId33"/>
    <p:sldId id="334" r:id="rId34"/>
    <p:sldId id="335" r:id="rId35"/>
    <p:sldId id="336" r:id="rId36"/>
    <p:sldId id="323" r:id="rId37"/>
    <p:sldId id="322" r:id="rId38"/>
    <p:sldId id="337" r:id="rId39"/>
    <p:sldId id="324" r:id="rId40"/>
    <p:sldId id="32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826" y="-6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928F4-7ADE-4011-A63B-C8A7E64E9C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720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57FBB-6DEA-4232-A5D5-180D3797CE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258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1C81-DFE9-497A-B20F-E21FB0A371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857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7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83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06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03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48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86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2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EC05-1802-4DF8-99BF-79BBD92668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87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2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60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86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B3F64-170F-4486-A38D-63A3FC6E43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76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5466F-F107-4A71-ADAB-E9EA72D76A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09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1AB9D-883C-4EE3-A29C-82AC521674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77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BC123-20A4-47B9-A63F-BFAED4C65F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1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B6420-D673-4F09-B548-0556762D85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63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7A776-3B58-4CCF-B91B-983F50AA0D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96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18B2D-305A-404C-AA4E-6CF466B81C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0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8F338-EFEF-4743-9CE7-63FF3E4436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0815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A5613-A39C-4D32-90FE-2B694331E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38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F71D-121D-488A-9447-CACBA6A4A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0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E099-0CA4-45CA-B623-C4360251FD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A79BC-73E1-4883-B1DB-6C97A5B867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9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6857-36B3-4089-9FED-CFE41A8893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006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B77F-7AAD-4E8A-A168-E0DCE2ECE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585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E1F7-DBBF-4EE0-BD6E-D7EEA87FD5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160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FC32-7BE3-42DB-98AE-78E9D8F9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099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92E8C-20C8-4356-B696-87FEA3F24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7909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1E1F-BF9D-4E9D-AB3F-B26E28F6A6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4494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7AB7F-D609-4B4D-8E30-6E65A6DABB8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6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0FB1D0-BB8D-4E08-A04C-9CD5E6546D2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1AC9A0-135F-4813-91F4-B98FB656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 Black" pitchFamily="34" charset="0"/>
              </a:rPr>
              <a:t>	</a:t>
            </a:r>
            <a:r>
              <a:rPr lang="en-US" sz="4000" b="1" dirty="0">
                <a:latin typeface="Abadi" panose="020B0604020104020204" pitchFamily="34" charset="0"/>
              </a:rPr>
              <a:t>Take two apples from three apples and what do you have?</a:t>
            </a:r>
            <a:endParaRPr lang="en-US" sz="4800" b="1" dirty="0">
              <a:latin typeface="Abadi" panose="020B0604020104020204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191000" y="5486400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2 Apples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 rot="270168">
            <a:off x="5659190" y="624897"/>
            <a:ext cx="106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894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5720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In the United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States is it legal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for a man to marry his widow’s sister?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495800" y="5105400"/>
            <a:ext cx="4343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No, he’s dead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 rot="270168">
            <a:off x="5659190" y="573018"/>
            <a:ext cx="106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6573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5720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How much dirt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is there in a hole that measures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2 feet by 3 feet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by 4 feet?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495800" y="54864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None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 rot="627759">
            <a:off x="5365131" y="586373"/>
            <a:ext cx="15438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03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5720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What is 5 divided by a half plus 3?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657600" y="4724400"/>
            <a:ext cx="51054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5 divided by .5 = 10 + 3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 rot="627759">
            <a:off x="5464228" y="989685"/>
            <a:ext cx="14921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1965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4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Not a Fan: Teen Edition: What does it mean to really follow Jesus? (9780310734000): - Internet Explorer, optimized ">
            <a:extLst>
              <a:ext uri="{FF2B5EF4-FFF2-40B4-BE49-F238E27FC236}">
                <a16:creationId xmlns:a16="http://schemas.microsoft.com/office/drawing/2014/main" id="{201E3429-3983-4512-BBCF-FC5DF108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25936" r="29546" b="7080"/>
          <a:stretch/>
        </p:blipFill>
        <p:spPr>
          <a:xfrm>
            <a:off x="2781300" y="533400"/>
            <a:ext cx="3581400" cy="54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C193FD-5ED9-4E70-BE53-D19AC23F1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0370" r="32500" b="10001"/>
          <a:stretch/>
        </p:blipFill>
        <p:spPr>
          <a:xfrm>
            <a:off x="2667000" y="381000"/>
            <a:ext cx="3962400" cy="60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epbottle.com/img/Fun/crazy-fan-ideas/crazy-fan-ideas15.jpg#crazy%20f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029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6A51F1A0-FE0D-4F7E-B289-E946D9CEB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300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ics-site.com/wp-content/uploads/crazy-fans-picture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42" y="1752599"/>
            <a:ext cx="4648200" cy="48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ot a fan teen edition">
            <a:extLst>
              <a:ext uri="{FF2B5EF4-FFF2-40B4-BE49-F238E27FC236}">
                <a16:creationId xmlns:a16="http://schemas.microsoft.com/office/drawing/2014/main" id="{C8C599EE-BD67-40A6-A028-D2FFAC214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22477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cpccollegegroup.files.wordpress.com/2010/05/bronco-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13" y="1981200"/>
            <a:ext cx="3995573" cy="427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20482E6D-4E75-4BD4-9792-015469E95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7147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4724400"/>
            <a:ext cx="7162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8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</p:spTree>
    <p:extLst>
      <p:ext uri="{BB962C8B-B14F-4D97-AF65-F5344CB8AC3E}">
        <p14:creationId xmlns:p14="http://schemas.microsoft.com/office/powerpoint/2010/main" val="64660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uzzlol.com/wp-content/uploads/2011/12/Crazy-sports-fans-Vs-Cosplay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7111" r="6665" b="17253"/>
          <a:stretch/>
        </p:blipFill>
        <p:spPr bwMode="auto">
          <a:xfrm>
            <a:off x="1905000" y="1752599"/>
            <a:ext cx="5257800" cy="482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ot a fan teen edition">
            <a:extLst>
              <a:ext uri="{FF2B5EF4-FFF2-40B4-BE49-F238E27FC236}">
                <a16:creationId xmlns:a16="http://schemas.microsoft.com/office/drawing/2014/main" id="{E35ED955-F778-4271-8581-0E9E266F9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7141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not a fan teen edition">
            <a:extLst>
              <a:ext uri="{FF2B5EF4-FFF2-40B4-BE49-F238E27FC236}">
                <a16:creationId xmlns:a16="http://schemas.microsoft.com/office/drawing/2014/main" id="{E35ED955-F778-4271-8581-0E9E266F9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486C3D8-D74E-4935-BAF9-1114FBBF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1828800"/>
            <a:ext cx="3076575" cy="42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93493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not a fan teen edition">
            <a:extLst>
              <a:ext uri="{FF2B5EF4-FFF2-40B4-BE49-F238E27FC236}">
                <a16:creationId xmlns:a16="http://schemas.microsoft.com/office/drawing/2014/main" id="{E35ED955-F778-4271-8581-0E9E266F9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ittsburgh steeler fans">
            <a:extLst>
              <a:ext uri="{FF2B5EF4-FFF2-40B4-BE49-F238E27FC236}">
                <a16:creationId xmlns:a16="http://schemas.microsoft.com/office/drawing/2014/main" id="{74F1213B-E7F9-487E-84FD-227EA8A4B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828800"/>
            <a:ext cx="6324600" cy="44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00557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9718" y="1905000"/>
            <a:ext cx="678456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DOES JESUS WANT FANS </a:t>
            </a:r>
          </a:p>
          <a:p>
            <a:pPr algn="ctr"/>
            <a:r>
              <a:rPr lang="en-US" sz="66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OR </a:t>
            </a:r>
          </a:p>
          <a:p>
            <a:pPr algn="ctr"/>
            <a:r>
              <a:rPr lang="en-US" sz="66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FOLLOWERS?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516F01EA-E1F9-4D86-8909-E2AE15A1C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91488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666572"/>
            <a:ext cx="7696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Followers of Jesus  don’t measure themselves against others to see how they are doing.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20D9EC5C-937B-4E5D-B23C-3FB264872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6476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66572"/>
            <a:ext cx="7696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Followers of Jesus don’t just try to look and act Christian while their heart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stays unchanged.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C5340A69-0891-413F-8042-3032DAD2B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65234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962400"/>
            <a:ext cx="861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wants followers who will deny themselves</a:t>
            </a:r>
          </a:p>
        </p:txBody>
      </p:sp>
      <p:pic>
        <p:nvPicPr>
          <p:cNvPr id="7170" name="Picture 2" descr="http://www.crossofchristlc.com/wp-content/uploads/2011/03/Jesus-Cross.-Pur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0570" r="9970" b="6501"/>
          <a:stretch/>
        </p:blipFill>
        <p:spPr bwMode="auto">
          <a:xfrm>
            <a:off x="623455" y="1739089"/>
            <a:ext cx="8072629" cy="22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6988AD3E-78A8-4700-952D-C6B54B433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06870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674239"/>
            <a:ext cx="8610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wants followers who will pick up their cross and follow Him</a:t>
            </a:r>
          </a:p>
        </p:txBody>
      </p:sp>
      <p:pic>
        <p:nvPicPr>
          <p:cNvPr id="7170" name="Picture 2" descr="http://www.crossofchristlc.com/wp-content/uploads/2011/03/Jesus-Cross.-Pur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0570" r="9970" b="6501"/>
          <a:stretch/>
        </p:blipFill>
        <p:spPr bwMode="auto">
          <a:xfrm>
            <a:off x="623455" y="1739089"/>
            <a:ext cx="8072629" cy="19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AB4D3E97-2D28-43CA-97F0-3DEF6E840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5779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www.gccnh.com/imageuploads/Sermons/Series%20Thumbs/Fan%20or%20Follower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2" y="1828800"/>
            <a:ext cx="685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B65DA821-E51B-4A63-A7FF-831FAEED5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15618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36" y="1676400"/>
            <a:ext cx="8763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#1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Have you made a decision about Jesus, or have you committed to Jesus?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7E331020-0F38-463F-B5D2-05058450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80781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152400" y="1495356"/>
            <a:ext cx="47244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3600" b="1" i="1" dirty="0">
                <a:ln>
                  <a:solidFill>
                    <a:schemeClr val="tx1"/>
                  </a:solidFill>
                </a:ln>
                <a:latin typeface="Abadi" panose="020B0604020104020204" pitchFamily="34" charset="0"/>
              </a:rPr>
              <a:t>	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Abadi" panose="020B0604020104020204" pitchFamily="34" charset="0"/>
              </a:rPr>
              <a:t>If you went to bed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latin typeface="Abadi" panose="020B0604020104020204" pitchFamily="34" charset="0"/>
              </a:rPr>
              <a:t>at 8:00 a.m. and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latin typeface="Abadi" panose="020B0604020104020204" pitchFamily="34" charset="0"/>
              </a:rPr>
              <a:t>set the alarm to get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latin typeface="Abadi" panose="020B0604020104020204" pitchFamily="34" charset="0"/>
              </a:rPr>
              <a:t>up at 9 o’clock the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latin typeface="Abadi" panose="020B0604020104020204" pitchFamily="34" charset="0"/>
              </a:rPr>
              <a:t>next morning, how many hours of sleep would you get?</a:t>
            </a:r>
          </a:p>
          <a:p>
            <a:pPr>
              <a:buFontTx/>
              <a:buNone/>
            </a:pPr>
            <a:endParaRPr lang="en-US" sz="3600" b="1" i="1" dirty="0">
              <a:ln/>
              <a:solidFill>
                <a:schemeClr val="accent4"/>
              </a:solidFill>
              <a:latin typeface="Myriad Pro Black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114800" y="54864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25 Hours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 rot="270168">
            <a:off x="5659191" y="573018"/>
            <a:ext cx="106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35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PICTURES\AB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0000" y="1498599"/>
            <a:ext cx="4064000" cy="48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F10C755C-5A2D-452B-B7E2-669A23CDF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02674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5855" y="1801091"/>
            <a:ext cx="793408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GREEK: “PISTIS”</a:t>
            </a:r>
          </a:p>
          <a:p>
            <a:pPr algn="ctr"/>
            <a:endParaRPr lang="en-US" sz="48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48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Belief/affirmation </a:t>
            </a:r>
          </a:p>
          <a:p>
            <a:pPr algn="ctr"/>
            <a:r>
              <a:rPr lang="en-US" sz="48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combined with a pledge to live out that belief</a:t>
            </a:r>
          </a:p>
          <a:p>
            <a:pPr algn="ctr"/>
            <a:endParaRPr lang="en-US" sz="48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252B9951-C940-4815-89A8-701D0B22D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85605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900" y="1676400"/>
            <a:ext cx="8623300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So you see, it isn't enough just to have 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faith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. 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Faith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that doesn't show itself by good deeds is no 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faith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at all -- it is dead and useless… Just as the body is dead without a spirit, so also 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faith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is dead without good deeds.  ~ James 2:17,26</a:t>
            </a:r>
          </a:p>
          <a:p>
            <a:pPr algn="ctr"/>
            <a:endParaRPr lang="en-US" sz="48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FD8446BD-90BE-4B0B-A342-15F640BAE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9391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36" y="1676400"/>
            <a:ext cx="8763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#2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 you just know about Jesus, or do you really, deeply know Him?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60D39654-2E05-49F4-BCCB-AF2FF5344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6763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905000"/>
            <a:ext cx="8382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“This is the way to have eternal life—to </a:t>
            </a:r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know</a:t>
            </a:r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you the only true God and Jesus Christ whom you sent to earth.” ~ John 17:3</a:t>
            </a:r>
          </a:p>
        </p:txBody>
      </p:sp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653ED5D4-7453-4A09-9282-3104D5849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75319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752600"/>
            <a:ext cx="8001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GREEK = “</a:t>
            </a:r>
            <a:r>
              <a:rPr lang="en-US" sz="4800" b="1" dirty="0" err="1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ginosko</a:t>
            </a:r>
            <a:r>
              <a:rPr lang="en-US" sz="48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”</a:t>
            </a:r>
          </a:p>
          <a:p>
            <a:pPr algn="ctr"/>
            <a:endParaRPr lang="en-US" sz="36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48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This is the Greek translation of a Jewish idiom involving true intimacy between a husband and wife.</a:t>
            </a:r>
          </a:p>
        </p:txBody>
      </p:sp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C6009B36-2F2C-4A97-B504-F7EC0D3DB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75319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36" y="1676400"/>
            <a:ext cx="8763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#3</a:t>
            </a:r>
          </a:p>
          <a:p>
            <a:pPr algn="ctr"/>
            <a:endParaRPr lang="en-US" sz="30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Is Jesus one of many, or is He your one and only?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14DEC5A6-77EB-4F31-AEF4-81CEACC74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51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882" y="1752600"/>
            <a:ext cx="8470900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“So honor the Lord and serve 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him 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wholeheartedly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. Put away 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forever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the idols your ancestors worshiped when they lived 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beyond the Euphrates River and in Egypt. Serve the Lord 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alone</a:t>
            </a: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.” 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Joshua 24:14</a:t>
            </a:r>
          </a:p>
          <a:p>
            <a:pPr algn="ctr"/>
            <a:endParaRPr lang="en-US" sz="48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AFE2FA99-7FDC-49AE-8F1E-E72168B50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30448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www.gccnh.com/imageuploads/Sermons/Series%20Thumbs/Fan%20or%20Follower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2" y="1828800"/>
            <a:ext cx="685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A1E7FE98-79D2-455C-9454-20ECD7D6D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9463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0447"/>
            <a:ext cx="44958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Mr. and Mrs. Smith</a:t>
            </a:r>
          </a:p>
          <a:p>
            <a:pPr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have six daughters</a:t>
            </a:r>
          </a:p>
          <a:p>
            <a:pPr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and each daughter</a:t>
            </a:r>
          </a:p>
          <a:p>
            <a:pPr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has one brother.</a:t>
            </a:r>
          </a:p>
          <a:p>
            <a:pPr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How many people</a:t>
            </a:r>
          </a:p>
          <a:p>
            <a:pPr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are in the family?</a:t>
            </a:r>
          </a:p>
          <a:p>
            <a:pPr>
              <a:buFontTx/>
              <a:buNone/>
            </a:pPr>
            <a:endParaRPr 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Myriad Pro Black" pitchFamily="34" charset="0"/>
            </a:endParaRPr>
          </a:p>
          <a:p>
            <a:pPr>
              <a:buFontTx/>
              <a:buNone/>
            </a:pPr>
            <a:endParaRPr 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Myriad Pro Black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495800" y="54864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9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270168">
            <a:off x="5694608" y="573017"/>
            <a:ext cx="106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11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 Black" pitchFamily="34" charset="0"/>
              </a:rPr>
              <a:t>  </a:t>
            </a:r>
            <a:r>
              <a:rPr lang="en-US" sz="4000" b="1" dirty="0">
                <a:latin typeface="Abadi" panose="020B0604020104020204" pitchFamily="34" charset="0"/>
              </a:rPr>
              <a:t>Why can’t a man living in Winston-Salem, North Carolina, be buried west of the Mississippi River?</a:t>
            </a:r>
          </a:p>
          <a:p>
            <a:pPr>
              <a:buFontTx/>
              <a:buNone/>
            </a:pPr>
            <a:endParaRPr lang="en-US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Myriad Pro Black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800600" y="4419600"/>
            <a:ext cx="4343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Because he is alive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 rot="270168">
            <a:off x="5694609" y="573016"/>
            <a:ext cx="106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47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 Black" pitchFamily="34" charset="0"/>
              </a:rPr>
              <a:t>	</a:t>
            </a:r>
            <a:r>
              <a:rPr lang="en-US" sz="3600" b="1" dirty="0">
                <a:latin typeface="Abadi" panose="020B0604020104020204" pitchFamily="34" charset="0"/>
              </a:rPr>
              <a:t>If you had a match and entered a room in which there was a kerosene lamp, an oil heater, and a wood-burning stove, which would you light first?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Myriad Pro Black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62400" y="54864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The match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 rot="270168">
            <a:off x="5697291" y="573017"/>
            <a:ext cx="106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78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 Black" pitchFamily="34" charset="0"/>
              </a:rPr>
              <a:t>	</a:t>
            </a:r>
            <a:r>
              <a:rPr lang="en-US" sz="4000" b="1" dirty="0">
                <a:latin typeface="Abadi" panose="020B0604020104020204" pitchFamily="34" charset="0"/>
              </a:rPr>
              <a:t>Some months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have 30 days,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some have 31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days; how many months have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4000" b="1" dirty="0">
                <a:latin typeface="Abadi" panose="020B0604020104020204" pitchFamily="34" charset="0"/>
              </a:rPr>
              <a:t>28 days?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495800" y="54864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All do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270168">
            <a:off x="5659190" y="573017"/>
            <a:ext cx="106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03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5720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Which is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correct – eight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and eight IS fifteen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or eight and eight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3600" b="1" dirty="0">
                <a:latin typeface="Abadi" panose="020B0604020104020204" pitchFamily="34" charset="0"/>
              </a:rPr>
              <a:t>ARE fifteen?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038600" y="533400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Neither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270168">
            <a:off x="5695145" y="572996"/>
            <a:ext cx="1066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3686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I.Q. Test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 Black" pitchFamily="34" charset="0"/>
              </a:rPr>
              <a:t>	</a:t>
            </a:r>
            <a:r>
              <a:rPr lang="en-US" sz="4000" b="1" dirty="0">
                <a:latin typeface="Abadi" panose="020B0604020104020204" pitchFamily="34" charset="0"/>
              </a:rPr>
              <a:t>A farmer had 17 sheep; all but nine died. How many does he have left.</a:t>
            </a:r>
            <a:endParaRPr lang="en-US" sz="4800" b="1" dirty="0">
              <a:latin typeface="Abadi" panose="020B0604020104020204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95800" y="54864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Answer: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9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 rot="270168">
            <a:off x="5659191" y="573017"/>
            <a:ext cx="106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eetano ATL My Gangsta" pitchFamily="2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571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506</Words>
  <Application>Microsoft Office PowerPoint</Application>
  <PresentationFormat>On-screen Show (4:3)</PresentationFormat>
  <Paragraphs>99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Abadi</vt:lpstr>
      <vt:lpstr>Arial</vt:lpstr>
      <vt:lpstr>Keetano ATL My Gangsta</vt:lpstr>
      <vt:lpstr>Myriad Pro Black</vt:lpstr>
      <vt:lpstr>Palatino Linotype</vt:lpstr>
      <vt:lpstr>Rockwell Extra Bold</vt:lpstr>
      <vt:lpstr>Times New Roman</vt:lpstr>
      <vt:lpstr>Wingdings</vt:lpstr>
      <vt:lpstr>Default Design</vt:lpstr>
      <vt:lpstr>1_Elemental</vt:lpstr>
      <vt:lpstr>1_Default Design</vt:lpstr>
      <vt:lpstr>PowerPoint Presentation</vt:lpstr>
      <vt:lpstr>I.Q. Test</vt:lpstr>
      <vt:lpstr>I.Q. Test</vt:lpstr>
      <vt:lpstr>I.Q. Test</vt:lpstr>
      <vt:lpstr>I.Q. Test</vt:lpstr>
      <vt:lpstr>I.Q. Test</vt:lpstr>
      <vt:lpstr>I.Q. Test</vt:lpstr>
      <vt:lpstr>I.Q. Test</vt:lpstr>
      <vt:lpstr>I.Q. Test</vt:lpstr>
      <vt:lpstr>I.Q. Test</vt:lpstr>
      <vt:lpstr>I.Q. Test</vt:lpstr>
      <vt:lpstr>I.Q. Test</vt:lpstr>
      <vt:lpstr>I.Q.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63</cp:revision>
  <dcterms:created xsi:type="dcterms:W3CDTF">2012-04-20T12:55:57Z</dcterms:created>
  <dcterms:modified xsi:type="dcterms:W3CDTF">2018-07-26T18:26:44Z</dcterms:modified>
</cp:coreProperties>
</file>