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26" r:id="rId3"/>
    <p:sldId id="461" r:id="rId4"/>
    <p:sldId id="462" r:id="rId5"/>
    <p:sldId id="463" r:id="rId6"/>
    <p:sldId id="464" r:id="rId7"/>
    <p:sldId id="465" r:id="rId8"/>
    <p:sldId id="466" r:id="rId9"/>
    <p:sldId id="467" r:id="rId10"/>
    <p:sldId id="468" r:id="rId11"/>
    <p:sldId id="469" r:id="rId12"/>
    <p:sldId id="470" r:id="rId13"/>
    <p:sldId id="471" r:id="rId14"/>
    <p:sldId id="472" r:id="rId15"/>
    <p:sldId id="474" r:id="rId16"/>
    <p:sldId id="294" r:id="rId17"/>
    <p:sldId id="475" r:id="rId18"/>
    <p:sldId id="257" r:id="rId19"/>
    <p:sldId id="267" r:id="rId20"/>
    <p:sldId id="265" r:id="rId21"/>
    <p:sldId id="268" r:id="rId22"/>
    <p:sldId id="297" r:id="rId23"/>
    <p:sldId id="269" r:id="rId24"/>
    <p:sldId id="270" r:id="rId25"/>
    <p:sldId id="271" r:id="rId26"/>
    <p:sldId id="277" r:id="rId27"/>
    <p:sldId id="272" r:id="rId28"/>
    <p:sldId id="278" r:id="rId29"/>
    <p:sldId id="279" r:id="rId30"/>
    <p:sldId id="295" r:id="rId31"/>
    <p:sldId id="283" r:id="rId32"/>
    <p:sldId id="296" r:id="rId33"/>
    <p:sldId id="274" r:id="rId34"/>
    <p:sldId id="275" r:id="rId35"/>
    <p:sldId id="287" r:id="rId36"/>
    <p:sldId id="28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899726-AB99-4878-BE6B-17BCC7D79746}"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97650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572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54260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7FE680-7846-4CB8-9A1C-0B36C51A19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163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C2FDF6-E636-49E0-95AD-9104E3445F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7812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0B4839-C0B4-4184-A02B-7B48E0325F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0070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30DEF1-3A32-4415-85EC-98F3A8EAC7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5468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AA0F257-3054-4E1D-9DBE-A208DA4AB0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0758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05331C2-9998-4172-BC69-823BA32316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6830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B28D491-AD5A-43D7-9705-84ED103523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7156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0647EB-C05D-4DAC-8673-6F83AC3AD4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8026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909551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32407E-50DD-4BDA-ADEC-30409B4158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4071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F71B8F-FB30-4E78-A45C-0E68B6D403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8634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CE20B1-7AA0-44F4-B77E-5A57AFCE6F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729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99726-AB99-4878-BE6B-17BCC7D79746}"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30323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899726-AB99-4878-BE6B-17BCC7D79746}"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449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899726-AB99-4878-BE6B-17BCC7D79746}" type="datetimeFigureOut">
              <a:rPr lang="en-US" smtClean="0"/>
              <a:t>8/21/2018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506094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899726-AB99-4878-BE6B-17BCC7D79746}" type="datetimeFigureOut">
              <a:rPr lang="en-US" smtClean="0"/>
              <a:t>8/21/2018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24296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99726-AB99-4878-BE6B-17BCC7D79746}" type="datetimeFigureOut">
              <a:rPr lang="en-US" smtClean="0"/>
              <a:t>8/21/2018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61807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899726-AB99-4878-BE6B-17BCC7D79746}"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98500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899726-AB99-4878-BE6B-17BCC7D79746}"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3678864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99726-AB99-4878-BE6B-17BCC7D79746}" type="datetimeFigureOut">
              <a:rPr lang="en-US" smtClean="0"/>
              <a:t>8/21/2018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D5A7D-EB26-4074-804E-561A31E73455}" type="slidenum">
              <a:rPr lang="en-US" smtClean="0"/>
              <a:t>‹#›</a:t>
            </a:fld>
            <a:endParaRPr lang="en-US"/>
          </a:p>
        </p:txBody>
      </p:sp>
    </p:spTree>
    <p:extLst>
      <p:ext uri="{BB962C8B-B14F-4D97-AF65-F5344CB8AC3E}">
        <p14:creationId xmlns:p14="http://schemas.microsoft.com/office/powerpoint/2010/main" val="68360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8D261C1-A914-43A4-B8C5-6BF99FE379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9744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766D7-D738-4877-B475-086F0969C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866286"/>
          </a:xfrm>
          <a:prstGeom prst="rect">
            <a:avLst/>
          </a:prstGeom>
        </p:spPr>
      </p:pic>
    </p:spTree>
    <p:extLst>
      <p:ext uri="{BB962C8B-B14F-4D97-AF65-F5344CB8AC3E}">
        <p14:creationId xmlns:p14="http://schemas.microsoft.com/office/powerpoint/2010/main" val="324029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Oval 8"/>
          <p:cNvSpPr>
            <a:spLocks noChangeArrowheads="1"/>
          </p:cNvSpPr>
          <p:nvPr/>
        </p:nvSpPr>
        <p:spPr bwMode="auto">
          <a:xfrm>
            <a:off x="152400" y="228600"/>
            <a:ext cx="990600" cy="990600"/>
          </a:xfrm>
          <a:prstGeom prst="ellipse">
            <a:avLst/>
          </a:pr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249" name="Text Box 9"/>
          <p:cNvSpPr txBox="1">
            <a:spLocks noChangeArrowheads="1"/>
          </p:cNvSpPr>
          <p:nvPr/>
        </p:nvSpPr>
        <p:spPr bwMode="auto">
          <a:xfrm>
            <a:off x="304800" y="228600"/>
            <a:ext cx="68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Dyers Eve" pitchFamily="2" charset="0"/>
                <a:ea typeface="+mn-ea"/>
                <a:cs typeface="+mn-cs"/>
              </a:rPr>
              <a:t>8</a:t>
            </a:r>
          </a:p>
        </p:txBody>
      </p:sp>
      <p:pic>
        <p:nvPicPr>
          <p:cNvPr id="10250" name="Picture 10" descr="Horse, Cow, Giraf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578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52" name="Text Box 12"/>
          <p:cNvSpPr txBox="1">
            <a:spLocks noChangeArrowheads="1"/>
          </p:cNvSpPr>
          <p:nvPr/>
        </p:nvSpPr>
        <p:spPr bwMode="auto">
          <a:xfrm>
            <a:off x="2214664" y="3657600"/>
            <a:ext cx="2590800" cy="27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chemeClr val="bg1"/>
                </a:solidFill>
                <a:uLnTx/>
                <a:uFillTx/>
                <a:latin typeface="Rub This!" pitchFamily="2" charset="0"/>
                <a:ea typeface="+mn-ea"/>
                <a:cs typeface="+mn-cs"/>
              </a:rPr>
              <a:t>Horse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chemeClr val="bg1"/>
                </a:solidFill>
                <a:uLnTx/>
                <a:uFillTx/>
                <a:latin typeface="Rub This!" pitchFamily="2" charset="0"/>
                <a:ea typeface="+mn-ea"/>
                <a:cs typeface="+mn-cs"/>
              </a:rPr>
              <a:t>Giraffe</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chemeClr val="bg1"/>
                </a:solidFill>
                <a:uLnTx/>
                <a:uFillTx/>
                <a:latin typeface="Rub This!" pitchFamily="2" charset="0"/>
                <a:ea typeface="+mn-ea"/>
                <a:cs typeface="+mn-cs"/>
              </a:rPr>
              <a:t>Cow</a:t>
            </a:r>
          </a:p>
        </p:txBody>
      </p:sp>
    </p:spTree>
    <p:extLst>
      <p:ext uri="{BB962C8B-B14F-4D97-AF65-F5344CB8AC3E}">
        <p14:creationId xmlns:p14="http://schemas.microsoft.com/office/powerpoint/2010/main" val="3417124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252"/>
                                        </p:tgtEl>
                                        <p:attrNameLst>
                                          <p:attrName>style.visibility</p:attrName>
                                        </p:attrNameLst>
                                      </p:cBhvr>
                                      <p:to>
                                        <p:strVal val="visible"/>
                                      </p:to>
                                    </p:set>
                                    <p:anim to="" calcmode="lin" valueType="num">
                                      <p:cBhvr>
                                        <p:cTn id="7" dur="1" fill="hold"/>
                                        <p:tgtEl>
                                          <p:spTgt spid="1025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 name="Picture 10" descr="Cat, Hummingbird, Ro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5925"/>
          </a:xfrm>
          <a:prstGeom prst="rect">
            <a:avLst/>
          </a:prstGeom>
          <a:noFill/>
          <a:extLst>
            <a:ext uri="{909E8E84-426E-40DD-AFC4-6F175D3DCCD1}">
              <a14:hiddenFill xmlns:a14="http://schemas.microsoft.com/office/drawing/2010/main">
                <a:solidFill>
                  <a:srgbClr val="FFFFFF"/>
                </a:solidFill>
              </a14:hiddenFill>
            </a:ext>
          </a:extLst>
        </p:spPr>
      </p:pic>
      <p:sp>
        <p:nvSpPr>
          <p:cNvPr id="11275" name="Text Box 11"/>
          <p:cNvSpPr txBox="1">
            <a:spLocks noChangeArrowheads="1"/>
          </p:cNvSpPr>
          <p:nvPr/>
        </p:nvSpPr>
        <p:spPr bwMode="auto">
          <a:xfrm>
            <a:off x="3962400" y="3382962"/>
            <a:ext cx="4953000" cy="27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chemeClr val="bg1"/>
                </a:solidFill>
                <a:uLnTx/>
                <a:uFillTx/>
                <a:latin typeface="Rub This!" pitchFamily="2" charset="0"/>
                <a:ea typeface="+mn-ea"/>
                <a:cs typeface="+mn-cs"/>
              </a:rPr>
              <a:t>Cat</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chemeClr val="bg1"/>
                </a:solidFill>
                <a:uLnTx/>
                <a:uFillTx/>
                <a:latin typeface="Rub This!" pitchFamily="2" charset="0"/>
                <a:ea typeface="+mn-ea"/>
                <a:cs typeface="+mn-cs"/>
              </a:rPr>
              <a:t>Rooster</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chemeClr val="bg1"/>
                </a:solidFill>
                <a:uLnTx/>
                <a:uFillTx/>
                <a:latin typeface="Rub This!" pitchFamily="2" charset="0"/>
                <a:ea typeface="+mn-ea"/>
                <a:cs typeface="+mn-cs"/>
              </a:rPr>
              <a:t>Hummingbird</a:t>
            </a:r>
          </a:p>
        </p:txBody>
      </p:sp>
      <p:sp>
        <p:nvSpPr>
          <p:cNvPr id="11276" name="Oval 12"/>
          <p:cNvSpPr>
            <a:spLocks noChangeArrowheads="1"/>
          </p:cNvSpPr>
          <p:nvPr/>
        </p:nvSpPr>
        <p:spPr bwMode="auto">
          <a:xfrm>
            <a:off x="152400" y="228600"/>
            <a:ext cx="990600" cy="990600"/>
          </a:xfrm>
          <a:prstGeom prst="ellipse">
            <a:avLst/>
          </a:pr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277" name="Text Box 13"/>
          <p:cNvSpPr txBox="1">
            <a:spLocks noChangeArrowheads="1"/>
          </p:cNvSpPr>
          <p:nvPr/>
        </p:nvSpPr>
        <p:spPr bwMode="auto">
          <a:xfrm>
            <a:off x="304800" y="228600"/>
            <a:ext cx="68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Dyers Eve" pitchFamily="2" charset="0"/>
                <a:ea typeface="+mn-ea"/>
                <a:cs typeface="+mn-cs"/>
              </a:rPr>
              <a:t>9</a:t>
            </a:r>
          </a:p>
        </p:txBody>
      </p:sp>
    </p:spTree>
    <p:extLst>
      <p:ext uri="{BB962C8B-B14F-4D97-AF65-F5344CB8AC3E}">
        <p14:creationId xmlns:p14="http://schemas.microsoft.com/office/powerpoint/2010/main" val="1041590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 to="" calcmode="lin" valueType="num">
                                      <p:cBhvr>
                                        <p:cTn id="7" dur="1" fill="hold"/>
                                        <p:tgtEl>
                                          <p:spTgt spid="1127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 name="Picture 10" descr="Elephant, Frog, Monkey"/>
          <p:cNvPicPr>
            <a:picLocks noChangeAspect="1" noChangeArrowheads="1"/>
          </p:cNvPicPr>
          <p:nvPr/>
        </p:nvPicPr>
        <p:blipFill rotWithShape="1">
          <a:blip r:embed="rId2">
            <a:extLst>
              <a:ext uri="{28A0092B-C50C-407E-A947-70E740481C1C}">
                <a14:useLocalDpi xmlns:a14="http://schemas.microsoft.com/office/drawing/2010/main" val="0"/>
              </a:ext>
            </a:extLst>
          </a:blip>
          <a:srcRect b="8889"/>
          <a:stretch/>
        </p:blipFill>
        <p:spPr bwMode="auto">
          <a:xfrm>
            <a:off x="0" y="304800"/>
            <a:ext cx="9144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15371" name="Text Box 11"/>
          <p:cNvSpPr txBox="1">
            <a:spLocks noChangeArrowheads="1"/>
          </p:cNvSpPr>
          <p:nvPr/>
        </p:nvSpPr>
        <p:spPr bwMode="auto">
          <a:xfrm>
            <a:off x="5105400" y="3886200"/>
            <a:ext cx="3352800" cy="27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chemeClr val="bg1"/>
                </a:solidFill>
                <a:uLnTx/>
                <a:uFillTx/>
                <a:latin typeface="Rub This!" pitchFamily="2" charset="0"/>
                <a:ea typeface="+mn-ea"/>
                <a:cs typeface="+mn-cs"/>
              </a:rPr>
              <a:t>Frog</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chemeClr val="bg1"/>
                </a:solidFill>
                <a:uLnTx/>
                <a:uFillTx/>
                <a:latin typeface="Rub This!" pitchFamily="2" charset="0"/>
                <a:ea typeface="+mn-ea"/>
                <a:cs typeface="+mn-cs"/>
              </a:rPr>
              <a:t>Monkey</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chemeClr val="bg1"/>
                </a:solidFill>
                <a:uLnTx/>
                <a:uFillTx/>
                <a:latin typeface="Rub This!" pitchFamily="2" charset="0"/>
                <a:ea typeface="+mn-ea"/>
                <a:cs typeface="+mn-cs"/>
              </a:rPr>
              <a:t>Elephant</a:t>
            </a:r>
          </a:p>
        </p:txBody>
      </p:sp>
      <p:sp>
        <p:nvSpPr>
          <p:cNvPr id="15372" name="Oval 12"/>
          <p:cNvSpPr>
            <a:spLocks noChangeArrowheads="1"/>
          </p:cNvSpPr>
          <p:nvPr/>
        </p:nvSpPr>
        <p:spPr bwMode="auto">
          <a:xfrm>
            <a:off x="152400" y="228600"/>
            <a:ext cx="990600" cy="990600"/>
          </a:xfrm>
          <a:prstGeom prst="ellipse">
            <a:avLst/>
          </a:pr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373" name="Text Box 13"/>
          <p:cNvSpPr txBox="1">
            <a:spLocks noChangeArrowheads="1"/>
          </p:cNvSpPr>
          <p:nvPr/>
        </p:nvSpPr>
        <p:spPr bwMode="auto">
          <a:xfrm>
            <a:off x="0" y="228600"/>
            <a:ext cx="1295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Dyers Eve" pitchFamily="2" charset="0"/>
                <a:ea typeface="+mn-ea"/>
                <a:cs typeface="+mn-cs"/>
              </a:rPr>
              <a:t>10</a:t>
            </a:r>
          </a:p>
        </p:txBody>
      </p:sp>
    </p:spTree>
    <p:extLst>
      <p:ext uri="{BB962C8B-B14F-4D97-AF65-F5344CB8AC3E}">
        <p14:creationId xmlns:p14="http://schemas.microsoft.com/office/powerpoint/2010/main" val="4091207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5371"/>
                                        </p:tgtEl>
                                        <p:attrNameLst>
                                          <p:attrName>style.visibility</p:attrName>
                                        </p:attrNameLst>
                                      </p:cBhvr>
                                      <p:to>
                                        <p:strVal val="visible"/>
                                      </p:to>
                                    </p:set>
                                    <p:anim to="" calcmode="lin" valueType="num">
                                      <p:cBhvr>
                                        <p:cTn id="7" dur="1" fill="hold"/>
                                        <p:tgtEl>
                                          <p:spTgt spid="1537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nimals_by_Mareka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5" name="Rectangle 3"/>
          <p:cNvSpPr>
            <a:spLocks noGrp="1" noChangeArrowheads="1"/>
          </p:cNvSpPr>
          <p:nvPr>
            <p:ph type="ctrTitle"/>
          </p:nvPr>
        </p:nvSpPr>
        <p:spPr>
          <a:xfrm>
            <a:off x="609600" y="228600"/>
            <a:ext cx="7772400" cy="1470025"/>
          </a:xfrm>
          <a:noFill/>
          <a:ln/>
        </p:spPr>
        <p:txBody>
          <a:bodyPr/>
          <a:lstStyle/>
          <a:p>
            <a:r>
              <a:rPr lang="en-US" sz="8000" dirty="0">
                <a:solidFill>
                  <a:srgbClr val="292929"/>
                </a:solidFill>
                <a:effectLst>
                  <a:outerShdw blurRad="38100" dist="38100" dir="2700000" algn="tl">
                    <a:srgbClr val="FFFFFF"/>
                  </a:outerShdw>
                </a:effectLst>
                <a:latin typeface="Dyers Eve" pitchFamily="2" charset="0"/>
              </a:rPr>
              <a:t>FOUR   ONE</a:t>
            </a:r>
          </a:p>
        </p:txBody>
      </p:sp>
      <p:sp>
        <p:nvSpPr>
          <p:cNvPr id="13316" name="Rectangle 4"/>
          <p:cNvSpPr>
            <a:spLocks noChangeArrowheads="1"/>
          </p:cNvSpPr>
          <p:nvPr/>
        </p:nvSpPr>
        <p:spPr bwMode="auto">
          <a:xfrm>
            <a:off x="228600" y="4419600"/>
            <a:ext cx="8686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Rub This!" pitchFamily="2" charset="0"/>
                <a:ea typeface="+mn-ea"/>
                <a:cs typeface="+mn-cs"/>
              </a:rPr>
              <a:t>BONUS</a:t>
            </a:r>
          </a:p>
        </p:txBody>
      </p:sp>
      <p:sp>
        <p:nvSpPr>
          <p:cNvPr id="13317" name="Text Box 5"/>
          <p:cNvSpPr txBox="1">
            <a:spLocks noChangeArrowheads="1"/>
          </p:cNvSpPr>
          <p:nvPr/>
        </p:nvSpPr>
        <p:spPr bwMode="auto">
          <a:xfrm>
            <a:off x="4267200" y="615950"/>
            <a:ext cx="1066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000" b="0" i="0" u="none" strike="noStrike" kern="1200" cap="none" spc="0" normalizeH="0" baseline="0" noProof="0" dirty="0">
                <a:ln>
                  <a:noFill/>
                </a:ln>
                <a:solidFill>
                  <a:srgbClr val="292929"/>
                </a:solidFill>
                <a:effectLst>
                  <a:outerShdw blurRad="38100" dist="38100" dir="2700000" algn="tl">
                    <a:srgbClr val="FFFFFF"/>
                  </a:outerShdw>
                </a:effectLst>
                <a:uLnTx/>
                <a:uFillTx/>
                <a:latin typeface="Dyers Eve" pitchFamily="2" charset="0"/>
                <a:ea typeface="+mn-ea"/>
                <a:cs typeface="+mn-cs"/>
              </a:rPr>
              <a:t>in</a:t>
            </a:r>
          </a:p>
        </p:txBody>
      </p:sp>
    </p:spTree>
    <p:extLst>
      <p:ext uri="{BB962C8B-B14F-4D97-AF65-F5344CB8AC3E}">
        <p14:creationId xmlns:p14="http://schemas.microsoft.com/office/powerpoint/2010/main" val="695334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Frog, Rabbit, Leopard, Cam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7" name="Text Box 11"/>
          <p:cNvSpPr txBox="1">
            <a:spLocks noChangeArrowheads="1"/>
          </p:cNvSpPr>
          <p:nvPr/>
        </p:nvSpPr>
        <p:spPr bwMode="auto">
          <a:xfrm>
            <a:off x="5410200" y="2667000"/>
            <a:ext cx="3352800" cy="375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Camel</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Frog</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Rabbit</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Leopard</a:t>
            </a:r>
          </a:p>
        </p:txBody>
      </p:sp>
      <p:sp>
        <p:nvSpPr>
          <p:cNvPr id="14348" name="Oval 12"/>
          <p:cNvSpPr>
            <a:spLocks noChangeArrowheads="1"/>
          </p:cNvSpPr>
          <p:nvPr/>
        </p:nvSpPr>
        <p:spPr bwMode="auto">
          <a:xfrm>
            <a:off x="152400" y="228600"/>
            <a:ext cx="990600" cy="990600"/>
          </a:xfrm>
          <a:prstGeom prst="ellipse">
            <a:avLst/>
          </a:pr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349" name="Text Box 13"/>
          <p:cNvSpPr txBox="1">
            <a:spLocks noChangeArrowheads="1"/>
          </p:cNvSpPr>
          <p:nvPr/>
        </p:nvSpPr>
        <p:spPr bwMode="auto">
          <a:xfrm>
            <a:off x="304800" y="228600"/>
            <a:ext cx="68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Dyers Eve" pitchFamily="2" charset="0"/>
                <a:ea typeface="+mn-ea"/>
                <a:cs typeface="+mn-cs"/>
              </a:rPr>
              <a:t>B</a:t>
            </a:r>
          </a:p>
        </p:txBody>
      </p:sp>
    </p:spTree>
    <p:extLst>
      <p:ext uri="{BB962C8B-B14F-4D97-AF65-F5344CB8AC3E}">
        <p14:creationId xmlns:p14="http://schemas.microsoft.com/office/powerpoint/2010/main" val="2883615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347"/>
                                        </p:tgtEl>
                                        <p:attrNameLst>
                                          <p:attrName>style.visibility</p:attrName>
                                        </p:attrNameLst>
                                      </p:cBhvr>
                                      <p:to>
                                        <p:strVal val="visible"/>
                                      </p:to>
                                    </p:set>
                                    <p:anim to="" calcmode="lin" valueType="num">
                                      <p:cBhvr>
                                        <p:cTn id="7" dur="1" fill="hold"/>
                                        <p:tgtEl>
                                          <p:spTgt spid="143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9BDF69-F2B3-49E2-BEF0-26B1FA575E9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CrisscrossEtching trans="59000" pressure="19"/>
                    </a14:imgEffect>
                  </a14:imgLayer>
                </a14:imgProps>
              </a:ext>
              <a:ext uri="{28A0092B-C50C-407E-A947-70E740481C1C}">
                <a14:useLocalDpi xmlns:a14="http://schemas.microsoft.com/office/drawing/2010/main" val="0"/>
              </a:ext>
            </a:extLst>
          </a:blip>
          <a:srcRect l="34860" t="16091" r="33263" b="49186"/>
          <a:stretch/>
        </p:blipFill>
        <p:spPr>
          <a:xfrm>
            <a:off x="0" y="-11304"/>
            <a:ext cx="9144000" cy="6841742"/>
          </a:xfrm>
          <a:prstGeom prst="rect">
            <a:avLst/>
          </a:prstGeom>
        </p:spPr>
      </p:pic>
      <p:sp>
        <p:nvSpPr>
          <p:cNvPr id="5" name="TextBox 4">
            <a:extLst>
              <a:ext uri="{FF2B5EF4-FFF2-40B4-BE49-F238E27FC236}">
                <a16:creationId xmlns:a16="http://schemas.microsoft.com/office/drawing/2014/main" id="{C6C7CA19-C515-4179-B2C3-AD62B26287ED}"/>
              </a:ext>
            </a:extLst>
          </p:cNvPr>
          <p:cNvSpPr txBox="1"/>
          <p:nvPr/>
        </p:nvSpPr>
        <p:spPr>
          <a:xfrm>
            <a:off x="1976545" y="-47739"/>
            <a:ext cx="5179493" cy="2215991"/>
          </a:xfrm>
          <a:prstGeom prst="rect">
            <a:avLst/>
          </a:prstGeom>
          <a:noFill/>
        </p:spPr>
        <p:txBody>
          <a:bodyPr wrap="square" rtlCol="0">
            <a:spAutoFit/>
          </a:bodyPr>
          <a:lstStyle/>
          <a:p>
            <a:pPr algn="ctr"/>
            <a:r>
              <a:rPr lang="en-US" sz="13800" b="1" dirty="0">
                <a:effectLst>
                  <a:outerShdw blurRad="38100" dist="38100" dir="2700000" algn="tl">
                    <a:srgbClr val="000000">
                      <a:alpha val="43137"/>
                    </a:srgbClr>
                  </a:outerShdw>
                </a:effectLst>
                <a:latin typeface="Rockwell Extra Bold" panose="02060903040505020403" pitchFamily="18" charset="0"/>
              </a:rPr>
              <a:t>B</a:t>
            </a:r>
          </a:p>
        </p:txBody>
      </p:sp>
      <p:sp>
        <p:nvSpPr>
          <p:cNvPr id="6" name="TextBox 5">
            <a:extLst>
              <a:ext uri="{FF2B5EF4-FFF2-40B4-BE49-F238E27FC236}">
                <a16:creationId xmlns:a16="http://schemas.microsoft.com/office/drawing/2014/main" id="{585D3959-41B4-4DCF-85F5-80CFFCB82F9B}"/>
              </a:ext>
            </a:extLst>
          </p:cNvPr>
          <p:cNvSpPr txBox="1"/>
          <p:nvPr/>
        </p:nvSpPr>
        <p:spPr>
          <a:xfrm>
            <a:off x="1960578" y="1464605"/>
            <a:ext cx="5179493" cy="1862048"/>
          </a:xfrm>
          <a:prstGeom prst="rect">
            <a:avLst/>
          </a:prstGeom>
          <a:noFill/>
        </p:spPr>
        <p:txBody>
          <a:bodyPr wrap="square" rtlCol="0">
            <a:spAutoFit/>
          </a:bodyPr>
          <a:lstStyle/>
          <a:p>
            <a:pPr algn="ctr"/>
            <a:r>
              <a:rPr lang="en-US" sz="11500" dirty="0">
                <a:effectLst>
                  <a:outerShdw blurRad="38100" dist="38100" dir="2700000" algn="tl">
                    <a:srgbClr val="000000">
                      <a:alpha val="43137"/>
                    </a:srgbClr>
                  </a:outerShdw>
                </a:effectLst>
                <a:latin typeface="Rockwell Extra Bold" panose="02060903040505020403" pitchFamily="18" charset="0"/>
              </a:rPr>
              <a:t>L I</a:t>
            </a:r>
          </a:p>
        </p:txBody>
      </p:sp>
      <p:sp>
        <p:nvSpPr>
          <p:cNvPr id="7" name="TextBox 6">
            <a:extLst>
              <a:ext uri="{FF2B5EF4-FFF2-40B4-BE49-F238E27FC236}">
                <a16:creationId xmlns:a16="http://schemas.microsoft.com/office/drawing/2014/main" id="{9B14B1F9-6CFD-4794-825D-4DFFDCAB35A1}"/>
              </a:ext>
            </a:extLst>
          </p:cNvPr>
          <p:cNvSpPr txBox="1"/>
          <p:nvPr/>
        </p:nvSpPr>
        <p:spPr>
          <a:xfrm>
            <a:off x="1231247" y="2812698"/>
            <a:ext cx="6718421" cy="1446550"/>
          </a:xfrm>
          <a:prstGeom prst="rect">
            <a:avLst/>
          </a:prstGeom>
          <a:noFill/>
        </p:spPr>
        <p:txBody>
          <a:bodyPr wrap="square" rtlCol="0">
            <a:spAutoFit/>
          </a:bodyPr>
          <a:lstStyle/>
          <a:p>
            <a:pPr algn="ctr"/>
            <a:r>
              <a:rPr lang="en-US" sz="8800" dirty="0">
                <a:effectLst>
                  <a:outerShdw blurRad="38100" dist="38100" dir="2700000" algn="tl">
                    <a:srgbClr val="000000">
                      <a:alpha val="43137"/>
                    </a:srgbClr>
                  </a:outerShdw>
                </a:effectLst>
                <a:latin typeface="Rockwell Extra Bold" panose="02060903040505020403" pitchFamily="18" charset="0"/>
              </a:rPr>
              <a:t>N D S</a:t>
            </a:r>
          </a:p>
        </p:txBody>
      </p:sp>
      <p:sp>
        <p:nvSpPr>
          <p:cNvPr id="8" name="TextBox 7">
            <a:extLst>
              <a:ext uri="{FF2B5EF4-FFF2-40B4-BE49-F238E27FC236}">
                <a16:creationId xmlns:a16="http://schemas.microsoft.com/office/drawing/2014/main" id="{B8C78D24-4619-47EF-B765-9CED4F26AA04}"/>
              </a:ext>
            </a:extLst>
          </p:cNvPr>
          <p:cNvSpPr txBox="1"/>
          <p:nvPr/>
        </p:nvSpPr>
        <p:spPr>
          <a:xfrm>
            <a:off x="759964" y="3951314"/>
            <a:ext cx="7660988" cy="1323439"/>
          </a:xfrm>
          <a:prstGeom prst="rect">
            <a:avLst/>
          </a:prstGeom>
          <a:noFill/>
        </p:spPr>
        <p:txBody>
          <a:bodyPr wrap="square" rtlCol="0">
            <a:spAutoFit/>
          </a:bodyPr>
          <a:lstStyle/>
          <a:p>
            <a:pPr algn="ctr"/>
            <a:r>
              <a:rPr lang="en-US" sz="8000" dirty="0">
                <a:effectLst>
                  <a:outerShdw blurRad="38100" dist="38100" dir="2700000" algn="tl">
                    <a:srgbClr val="000000">
                      <a:alpha val="43137"/>
                    </a:srgbClr>
                  </a:outerShdw>
                </a:effectLst>
                <a:latin typeface="Rockwell Extra Bold" panose="02060903040505020403" pitchFamily="18" charset="0"/>
              </a:rPr>
              <a:t>P O T S</a:t>
            </a:r>
          </a:p>
        </p:txBody>
      </p:sp>
    </p:spTree>
    <p:extLst>
      <p:ext uri="{BB962C8B-B14F-4D97-AF65-F5344CB8AC3E}">
        <p14:creationId xmlns:p14="http://schemas.microsoft.com/office/powerpoint/2010/main" val="86776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C3091-841B-4316-BDA6-4ADD4F7BC4CD}"/>
              </a:ext>
            </a:extLst>
          </p:cNvPr>
          <p:cNvPicPr>
            <a:picLocks noChangeAspect="1"/>
          </p:cNvPicPr>
          <p:nvPr/>
        </p:nvPicPr>
        <p:blipFill rotWithShape="1">
          <a:blip r:embed="rId2">
            <a:extLst>
              <a:ext uri="{28A0092B-C50C-407E-A947-70E740481C1C}">
                <a14:useLocalDpi xmlns:a14="http://schemas.microsoft.com/office/drawing/2010/main" val="0"/>
              </a:ext>
            </a:extLst>
          </a:blip>
          <a:srcRect l="42500" t="21852" r="33333" b="11481"/>
          <a:stretch/>
        </p:blipFill>
        <p:spPr>
          <a:xfrm>
            <a:off x="2971800" y="990600"/>
            <a:ext cx="3200400" cy="4966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2715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5900" y="990600"/>
            <a:ext cx="6172200" cy="3708708"/>
          </a:xfrm>
          <a:prstGeom prst="rect">
            <a:avLst/>
          </a:prstGeom>
          <a:noFill/>
        </p:spPr>
        <p:txBody>
          <a:bodyPr wrap="square" rtlCol="0">
            <a:spAutoFit/>
          </a:bodyPr>
          <a:lstStyle/>
          <a:p>
            <a:pPr algn="ctr"/>
            <a:endParaRPr lang="en-US" dirty="0">
              <a:latin typeface="Showcard Gothic" pitchFamily="82" charset="0"/>
            </a:endParaRPr>
          </a:p>
          <a:p>
            <a:pPr algn="ctr"/>
            <a:endParaRPr lang="en-US" dirty="0">
              <a:latin typeface="Showcard Gothic" pitchFamily="82" charset="0"/>
            </a:endParaRPr>
          </a:p>
          <a:p>
            <a:pPr algn="ctr"/>
            <a:r>
              <a:rPr lang="en-US" sz="19900" dirty="0">
                <a:latin typeface="Showcard Gothic" pitchFamily="82" charset="0"/>
              </a:rPr>
              <a:t>SIN</a:t>
            </a:r>
          </a:p>
        </p:txBody>
      </p:sp>
    </p:spTree>
    <p:extLst>
      <p:ext uri="{BB962C8B-B14F-4D97-AF65-F5344CB8AC3E}">
        <p14:creationId xmlns:p14="http://schemas.microsoft.com/office/powerpoint/2010/main" val="421722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ross">
            <a:extLst>
              <a:ext uri="{FF2B5EF4-FFF2-40B4-BE49-F238E27FC236}">
                <a16:creationId xmlns:a16="http://schemas.microsoft.com/office/drawing/2014/main" id="{75AD19AA-EB38-4A86-8B0F-B337247EA0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 y="838200"/>
            <a:ext cx="7543800" cy="4996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2875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eep torture">
            <a:extLst>
              <a:ext uri="{FF2B5EF4-FFF2-40B4-BE49-F238E27FC236}">
                <a16:creationId xmlns:a16="http://schemas.microsoft.com/office/drawing/2014/main" id="{ECB9DA70-AB87-4737-9BC1-3265DB558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4483157"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Image result for i hate peeps">
            <a:extLst>
              <a:ext uri="{FF2B5EF4-FFF2-40B4-BE49-F238E27FC236}">
                <a16:creationId xmlns:a16="http://schemas.microsoft.com/office/drawing/2014/main" id="{C3476AB4-B646-4F7A-96C4-332F9BF26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3505200" cy="4010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56719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nimals_by_Mareka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5"/>
          <p:cNvSpPr>
            <a:spLocks noGrp="1" noChangeArrowheads="1"/>
          </p:cNvSpPr>
          <p:nvPr>
            <p:ph type="ctrTitle"/>
          </p:nvPr>
        </p:nvSpPr>
        <p:spPr>
          <a:xfrm>
            <a:off x="609600" y="228600"/>
            <a:ext cx="7772400" cy="1470025"/>
          </a:xfrm>
          <a:noFill/>
          <a:ln/>
        </p:spPr>
        <p:txBody>
          <a:bodyPr/>
          <a:lstStyle/>
          <a:p>
            <a:r>
              <a:rPr lang="en-US" sz="8000" dirty="0">
                <a:solidFill>
                  <a:srgbClr val="292929"/>
                </a:solidFill>
                <a:effectLst>
                  <a:outerShdw blurRad="38100" dist="38100" dir="2700000" algn="tl">
                    <a:srgbClr val="FFFFFF"/>
                  </a:outerShdw>
                </a:effectLst>
                <a:latin typeface="Dyers Eve" pitchFamily="2" charset="0"/>
              </a:rPr>
              <a:t>Three   One</a:t>
            </a:r>
          </a:p>
        </p:txBody>
      </p:sp>
      <p:sp>
        <p:nvSpPr>
          <p:cNvPr id="2054" name="Rectangle 6"/>
          <p:cNvSpPr>
            <a:spLocks noChangeArrowheads="1"/>
          </p:cNvSpPr>
          <p:nvPr/>
        </p:nvSpPr>
        <p:spPr bwMode="auto">
          <a:xfrm>
            <a:off x="228600" y="3810000"/>
            <a:ext cx="8686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Rub This!" pitchFamily="2" charset="0"/>
                <a:ea typeface="+mn-ea"/>
                <a:cs typeface="+mn-cs"/>
              </a:rPr>
              <a:t>The</a:t>
            </a:r>
            <a:br>
              <a:rPr kumimoji="0" lang="en-US" sz="5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Rub This!" pitchFamily="2" charset="0"/>
                <a:ea typeface="+mn-ea"/>
                <a:cs typeface="+mn-cs"/>
              </a:rPr>
            </a:br>
            <a:r>
              <a:rPr kumimoji="0" lang="en-US" sz="5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Rub This!" pitchFamily="2" charset="0"/>
                <a:ea typeface="+mn-ea"/>
                <a:cs typeface="+mn-cs"/>
              </a:rPr>
              <a:t>Animal</a:t>
            </a:r>
            <a:br>
              <a:rPr kumimoji="0" lang="en-US" sz="5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Rub This!" pitchFamily="2" charset="0"/>
                <a:ea typeface="+mn-ea"/>
                <a:cs typeface="+mn-cs"/>
              </a:rPr>
            </a:br>
            <a:r>
              <a:rPr kumimoji="0" lang="en-US" sz="5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Rub This!" pitchFamily="2" charset="0"/>
                <a:ea typeface="+mn-ea"/>
                <a:cs typeface="+mn-cs"/>
              </a:rPr>
              <a:t>Morphing</a:t>
            </a:r>
            <a:br>
              <a:rPr kumimoji="0" lang="en-US" sz="5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Rub This!" pitchFamily="2" charset="0"/>
                <a:ea typeface="+mn-ea"/>
                <a:cs typeface="+mn-cs"/>
              </a:rPr>
            </a:br>
            <a:r>
              <a:rPr kumimoji="0" lang="en-US" sz="5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Rub This!" pitchFamily="2" charset="0"/>
                <a:ea typeface="+mn-ea"/>
                <a:cs typeface="+mn-cs"/>
              </a:rPr>
              <a:t>Game</a:t>
            </a:r>
          </a:p>
        </p:txBody>
      </p:sp>
      <p:sp>
        <p:nvSpPr>
          <p:cNvPr id="2055" name="Text Box 7"/>
          <p:cNvSpPr txBox="1">
            <a:spLocks noChangeArrowheads="1"/>
          </p:cNvSpPr>
          <p:nvPr/>
        </p:nvSpPr>
        <p:spPr bwMode="auto">
          <a:xfrm>
            <a:off x="4419600" y="762000"/>
            <a:ext cx="1066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000" b="0" i="0" u="none" strike="noStrike" kern="1200" cap="none" spc="0" normalizeH="0" baseline="0" noProof="0" dirty="0">
                <a:ln>
                  <a:noFill/>
                </a:ln>
                <a:solidFill>
                  <a:srgbClr val="292929"/>
                </a:solidFill>
                <a:effectLst>
                  <a:outerShdw blurRad="38100" dist="38100" dir="2700000" algn="tl">
                    <a:srgbClr val="FFFFFF"/>
                  </a:outerShdw>
                </a:effectLst>
                <a:uLnTx/>
                <a:uFillTx/>
                <a:latin typeface="Dyers Eve" pitchFamily="2" charset="0"/>
                <a:ea typeface="+mn-ea"/>
                <a:cs typeface="+mn-cs"/>
              </a:rPr>
              <a:t>in</a:t>
            </a:r>
          </a:p>
        </p:txBody>
      </p:sp>
    </p:spTree>
    <p:extLst>
      <p:ext uri="{BB962C8B-B14F-4D97-AF65-F5344CB8AC3E}">
        <p14:creationId xmlns:p14="http://schemas.microsoft.com/office/powerpoint/2010/main" val="390578773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low internet">
            <a:extLst>
              <a:ext uri="{FF2B5EF4-FFF2-40B4-BE49-F238E27FC236}">
                <a16:creationId xmlns:a16="http://schemas.microsoft.com/office/drawing/2014/main" id="{01D85574-27DF-45B8-ABE6-28AB527E7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6858000" cy="2738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Image result for slow internet">
            <a:extLst>
              <a:ext uri="{FF2B5EF4-FFF2-40B4-BE49-F238E27FC236}">
                <a16:creationId xmlns:a16="http://schemas.microsoft.com/office/drawing/2014/main" id="{EBF4B614-9BA1-4D4A-85D4-B83FC9FAA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2876398"/>
            <a:ext cx="5410200" cy="3526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81520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yimg.com/ny/api/res/1.2/rJu4coC0gEdgMEFDlVI9Rw--/YXBwaWQ9aGlnaGxhbmRlcjtzbT0xO3c9NzgwO2g9NDM5/http:/media.zenfs.com/en-CA/homerun/cbc.ca/eeaef5c2b61b235502803502bbbe5b76">
            <a:extLst>
              <a:ext uri="{FF2B5EF4-FFF2-40B4-BE49-F238E27FC236}">
                <a16:creationId xmlns:a16="http://schemas.microsoft.com/office/drawing/2014/main" id="{EAE441A9-245C-47B7-850A-7FD9E1790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338263"/>
            <a:ext cx="7429500" cy="4181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55828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828800"/>
            <a:ext cx="7620000" cy="2862322"/>
          </a:xfrm>
          <a:prstGeom prst="rect">
            <a:avLst/>
          </a:prstGeom>
          <a:noFill/>
        </p:spPr>
        <p:txBody>
          <a:bodyPr wrap="square" rtlCol="0">
            <a:spAutoFit/>
          </a:bodyPr>
          <a:lstStyle/>
          <a:p>
            <a:pPr algn="ctr"/>
            <a:r>
              <a:rPr lang="en-US" sz="6000" dirty="0">
                <a:latin typeface="Showcard Gothic" panose="04020904020102020604" pitchFamily="82" charset="0"/>
              </a:rPr>
              <a:t>HATE</a:t>
            </a:r>
          </a:p>
          <a:p>
            <a:pPr algn="ctr"/>
            <a:r>
              <a:rPr lang="en-US" sz="6000" dirty="0">
                <a:latin typeface="Showcard Gothic" panose="04020904020102020604" pitchFamily="82" charset="0"/>
              </a:rPr>
              <a:t>=</a:t>
            </a:r>
          </a:p>
          <a:p>
            <a:pPr algn="ctr"/>
            <a:r>
              <a:rPr lang="en-US" sz="6000" dirty="0">
                <a:latin typeface="Showcard Gothic" panose="04020904020102020604" pitchFamily="82" charset="0"/>
              </a:rPr>
              <a:t>DETESTIBLE EMNITY </a:t>
            </a:r>
          </a:p>
        </p:txBody>
      </p:sp>
    </p:spTree>
    <p:extLst>
      <p:ext uri="{BB962C8B-B14F-4D97-AF65-F5344CB8AC3E}">
        <p14:creationId xmlns:p14="http://schemas.microsoft.com/office/powerpoint/2010/main" val="75737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533400"/>
            <a:ext cx="7848600" cy="5509200"/>
          </a:xfrm>
          <a:prstGeom prst="rect">
            <a:avLst/>
          </a:prstGeom>
          <a:noFill/>
        </p:spPr>
        <p:txBody>
          <a:bodyPr wrap="square" rtlCol="0">
            <a:spAutoFit/>
          </a:bodyPr>
          <a:lstStyle/>
          <a:p>
            <a:pPr algn="ctr"/>
            <a:r>
              <a:rPr lang="en-US" sz="6000" dirty="0">
                <a:latin typeface="Showcard Gothic" panose="04020904020102020604" pitchFamily="82" charset="0"/>
              </a:rPr>
              <a:t>PROVERBS 6:16-19</a:t>
            </a:r>
          </a:p>
          <a:p>
            <a:pPr algn="ctr"/>
            <a:endParaRPr lang="en-US" sz="3600" dirty="0">
              <a:latin typeface="Showcard Gothic" panose="04020904020102020604" pitchFamily="82" charset="0"/>
            </a:endParaRPr>
          </a:p>
          <a:p>
            <a:pPr algn="ctr"/>
            <a:r>
              <a:rPr lang="en-US" sz="3200" dirty="0">
                <a:latin typeface="Showcard Gothic" panose="04020904020102020604" pitchFamily="82" charset="0"/>
              </a:rPr>
              <a:t>There are six things the Lord </a:t>
            </a:r>
            <a:r>
              <a:rPr lang="en-US" sz="3200" dirty="0">
                <a:ln>
                  <a:solidFill>
                    <a:sysClr val="windowText" lastClr="000000"/>
                  </a:solidFill>
                </a:ln>
                <a:solidFill>
                  <a:schemeClr val="bg1"/>
                </a:solidFill>
                <a:latin typeface="Showcard Gothic" panose="04020904020102020604" pitchFamily="82" charset="0"/>
              </a:rPr>
              <a:t>hates</a:t>
            </a:r>
            <a:r>
              <a:rPr lang="en-US" sz="3200" dirty="0">
                <a:latin typeface="Showcard Gothic" panose="04020904020102020604" pitchFamily="82" charset="0"/>
              </a:rPr>
              <a:t>—no, seven things he </a:t>
            </a:r>
            <a:r>
              <a:rPr lang="en-US" sz="3200" dirty="0">
                <a:ln>
                  <a:solidFill>
                    <a:sysClr val="windowText" lastClr="000000"/>
                  </a:solidFill>
                </a:ln>
                <a:solidFill>
                  <a:schemeClr val="bg1"/>
                </a:solidFill>
                <a:latin typeface="Showcard Gothic" panose="04020904020102020604" pitchFamily="82" charset="0"/>
              </a:rPr>
              <a:t>detests</a:t>
            </a:r>
            <a:r>
              <a:rPr lang="en-US" sz="3200" dirty="0">
                <a:latin typeface="Showcard Gothic" panose="04020904020102020604" pitchFamily="82" charset="0"/>
              </a:rPr>
              <a:t>: haughty eyes, a lying tongue, hands that kill the innocent, a heart that plots evil, feet that race to do wrong, a false witness who pours out lies, a person who sows discord in a family.</a:t>
            </a:r>
          </a:p>
        </p:txBody>
      </p:sp>
    </p:spTree>
    <p:extLst>
      <p:ext uri="{BB962C8B-B14F-4D97-AF65-F5344CB8AC3E}">
        <p14:creationId xmlns:p14="http://schemas.microsoft.com/office/powerpoint/2010/main" val="4286139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381000"/>
            <a:ext cx="8059882" cy="4339650"/>
          </a:xfrm>
          <a:prstGeom prst="rect">
            <a:avLst/>
          </a:prstGeom>
          <a:noFill/>
        </p:spPr>
        <p:txBody>
          <a:bodyPr wrap="square" rtlCol="0">
            <a:spAutoFit/>
          </a:bodyPr>
          <a:lstStyle/>
          <a:p>
            <a:pPr algn="ctr"/>
            <a:r>
              <a:rPr lang="en-US" sz="6000" dirty="0">
                <a:latin typeface="Showcard Gothic" panose="04020904020102020604" pitchFamily="82" charset="0"/>
              </a:rPr>
              <a:t>JEREMIAH 44:4</a:t>
            </a:r>
          </a:p>
          <a:p>
            <a:pPr algn="ctr"/>
            <a:endParaRPr lang="en-US" sz="3600" dirty="0">
              <a:latin typeface="Showcard Gothic" panose="04020904020102020604" pitchFamily="82" charset="0"/>
            </a:endParaRPr>
          </a:p>
          <a:p>
            <a:pPr algn="ctr"/>
            <a:r>
              <a:rPr lang="en-US" sz="3600" dirty="0">
                <a:latin typeface="Showcard Gothic" panose="04020904020102020604" pitchFamily="82" charset="0"/>
              </a:rPr>
              <a:t>“Again and again I sent my servants, the prophets, to plead with them, ‘</a:t>
            </a:r>
            <a:r>
              <a:rPr lang="en-US" sz="3600" dirty="0">
                <a:ln>
                  <a:solidFill>
                    <a:sysClr val="windowText" lastClr="000000"/>
                  </a:solidFill>
                </a:ln>
                <a:solidFill>
                  <a:schemeClr val="bg1"/>
                </a:solidFill>
                <a:latin typeface="Showcard Gothic" panose="04020904020102020604" pitchFamily="82" charset="0"/>
              </a:rPr>
              <a:t>Don’t do these horrible things that I hate so much</a:t>
            </a:r>
            <a:r>
              <a:rPr lang="en-US" sz="3600" dirty="0">
                <a:latin typeface="Showcard Gothic" panose="04020904020102020604" pitchFamily="82" charset="0"/>
              </a:rPr>
              <a:t>.’”</a:t>
            </a:r>
            <a:endParaRPr lang="en-US" sz="5400" dirty="0">
              <a:latin typeface="+mj-lt"/>
            </a:endParaRPr>
          </a:p>
        </p:txBody>
      </p:sp>
    </p:spTree>
    <p:extLst>
      <p:ext uri="{BB962C8B-B14F-4D97-AF65-F5344CB8AC3E}">
        <p14:creationId xmlns:p14="http://schemas.microsoft.com/office/powerpoint/2010/main" val="17407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457200"/>
            <a:ext cx="7772400" cy="5724644"/>
          </a:xfrm>
          <a:prstGeom prst="rect">
            <a:avLst/>
          </a:prstGeom>
          <a:noFill/>
        </p:spPr>
        <p:txBody>
          <a:bodyPr wrap="square" rtlCol="0">
            <a:spAutoFit/>
          </a:bodyPr>
          <a:lstStyle/>
          <a:p>
            <a:pPr algn="ctr"/>
            <a:r>
              <a:rPr lang="en-US" sz="6000" dirty="0">
                <a:latin typeface="Showcard Gothic" panose="04020904020102020604" pitchFamily="82" charset="0"/>
              </a:rPr>
              <a:t>GALATIANS 6:7-8</a:t>
            </a:r>
          </a:p>
          <a:p>
            <a:pPr algn="ctr"/>
            <a:endParaRPr lang="en-US" sz="3600" dirty="0">
              <a:latin typeface="Showcard Gothic" panose="04020904020102020604" pitchFamily="82" charset="0"/>
            </a:endParaRPr>
          </a:p>
          <a:p>
            <a:pPr algn="ctr"/>
            <a:r>
              <a:rPr lang="en-US" sz="3000" dirty="0">
                <a:latin typeface="Showcard Gothic" panose="04020904020102020604" pitchFamily="82" charset="0"/>
              </a:rPr>
              <a:t>Don’t be misled—you cannot mock the justice of God. </a:t>
            </a:r>
            <a:r>
              <a:rPr lang="en-US" sz="3000" dirty="0">
                <a:ln>
                  <a:solidFill>
                    <a:sysClr val="windowText" lastClr="000000"/>
                  </a:solidFill>
                </a:ln>
                <a:solidFill>
                  <a:schemeClr val="bg1"/>
                </a:solidFill>
                <a:latin typeface="Showcard Gothic" panose="04020904020102020604" pitchFamily="82" charset="0"/>
              </a:rPr>
              <a:t>You will always harvest what you plant</a:t>
            </a:r>
            <a:r>
              <a:rPr lang="en-US" sz="3000" dirty="0">
                <a:latin typeface="Showcard Gothic" panose="04020904020102020604" pitchFamily="82" charset="0"/>
              </a:rPr>
              <a:t>.  Those who live only to satisfy their own sinful nature will harvest decay and death from that sinful nature. But those who live to please the Spirit will harvest everlasting life from the Spirit. </a:t>
            </a:r>
          </a:p>
        </p:txBody>
      </p:sp>
    </p:spTree>
    <p:extLst>
      <p:ext uri="{BB962C8B-B14F-4D97-AF65-F5344CB8AC3E}">
        <p14:creationId xmlns:p14="http://schemas.microsoft.com/office/powerpoint/2010/main" val="103268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he trinity">
            <a:extLst>
              <a:ext uri="{FF2B5EF4-FFF2-40B4-BE49-F238E27FC236}">
                <a16:creationId xmlns:a16="http://schemas.microsoft.com/office/drawing/2014/main" id="{2E007BE3-D832-48DA-838A-E1B6B6DCB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609600"/>
            <a:ext cx="69088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240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3900" y="914400"/>
            <a:ext cx="7696200" cy="4062651"/>
          </a:xfrm>
          <a:prstGeom prst="rect">
            <a:avLst/>
          </a:prstGeom>
          <a:noFill/>
        </p:spPr>
        <p:txBody>
          <a:bodyPr wrap="square" rtlCol="0">
            <a:spAutoFit/>
          </a:bodyPr>
          <a:lstStyle/>
          <a:p>
            <a:pPr algn="ctr"/>
            <a:r>
              <a:rPr lang="en-US" sz="6000" dirty="0">
                <a:latin typeface="Showcard Gothic" panose="04020904020102020604" pitchFamily="82" charset="0"/>
              </a:rPr>
              <a:t>Matthew 27:46</a:t>
            </a:r>
          </a:p>
          <a:p>
            <a:pPr algn="ctr"/>
            <a:endParaRPr lang="en-US" sz="3600" dirty="0">
              <a:latin typeface="Showcard Gothic" panose="04020904020102020604" pitchFamily="82" charset="0"/>
            </a:endParaRPr>
          </a:p>
          <a:p>
            <a:pPr algn="ctr"/>
            <a:r>
              <a:rPr lang="en-US" sz="5400" dirty="0">
                <a:latin typeface="Showcard Gothic" panose="04020904020102020604" pitchFamily="82" charset="0"/>
              </a:rPr>
              <a:t>“My God, my God, why have you forsaken me?” </a:t>
            </a:r>
          </a:p>
        </p:txBody>
      </p:sp>
    </p:spTree>
    <p:extLst>
      <p:ext uri="{BB962C8B-B14F-4D97-AF65-F5344CB8AC3E}">
        <p14:creationId xmlns:p14="http://schemas.microsoft.com/office/powerpoint/2010/main" val="3517476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 y="609600"/>
            <a:ext cx="7543800" cy="4555093"/>
          </a:xfrm>
          <a:prstGeom prst="rect">
            <a:avLst/>
          </a:prstGeom>
          <a:noFill/>
        </p:spPr>
        <p:txBody>
          <a:bodyPr wrap="square" rtlCol="0">
            <a:spAutoFit/>
          </a:bodyPr>
          <a:lstStyle/>
          <a:p>
            <a:pPr algn="ctr"/>
            <a:r>
              <a:rPr lang="en-US" sz="5400" dirty="0">
                <a:latin typeface="Showcard Gothic" panose="04020904020102020604" pitchFamily="82" charset="0"/>
              </a:rPr>
              <a:t>1 CORINTHIANS 15:34</a:t>
            </a:r>
          </a:p>
          <a:p>
            <a:pPr algn="ctr"/>
            <a:endParaRPr lang="en-US" sz="3600" dirty="0">
              <a:latin typeface="Showcard Gothic" panose="04020904020102020604" pitchFamily="82" charset="0"/>
            </a:endParaRPr>
          </a:p>
          <a:p>
            <a:pPr algn="ctr"/>
            <a:r>
              <a:rPr lang="en-US" sz="4000" dirty="0">
                <a:latin typeface="Showcard Gothic" panose="04020904020102020604" pitchFamily="82" charset="0"/>
              </a:rPr>
              <a:t>think carefully about what is right, and </a:t>
            </a:r>
            <a:r>
              <a:rPr lang="en-US" sz="4000" dirty="0">
                <a:ln>
                  <a:solidFill>
                    <a:sysClr val="windowText" lastClr="000000"/>
                  </a:solidFill>
                </a:ln>
                <a:solidFill>
                  <a:schemeClr val="bg1"/>
                </a:solidFill>
                <a:latin typeface="Showcard Gothic" panose="04020904020102020604" pitchFamily="82" charset="0"/>
              </a:rPr>
              <a:t>stop sinning.</a:t>
            </a:r>
            <a:r>
              <a:rPr lang="en-US" sz="4000" dirty="0">
                <a:latin typeface="Showcard Gothic" panose="04020904020102020604" pitchFamily="82" charset="0"/>
              </a:rPr>
              <a:t> For to your shame I say that some of you don’t know God at all.</a:t>
            </a:r>
          </a:p>
        </p:txBody>
      </p:sp>
    </p:spTree>
    <p:extLst>
      <p:ext uri="{BB962C8B-B14F-4D97-AF65-F5344CB8AC3E}">
        <p14:creationId xmlns:p14="http://schemas.microsoft.com/office/powerpoint/2010/main" val="335040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457200"/>
            <a:ext cx="7772400" cy="5724644"/>
          </a:xfrm>
          <a:prstGeom prst="rect">
            <a:avLst/>
          </a:prstGeom>
          <a:noFill/>
        </p:spPr>
        <p:txBody>
          <a:bodyPr wrap="square" rtlCol="0">
            <a:spAutoFit/>
          </a:bodyPr>
          <a:lstStyle/>
          <a:p>
            <a:pPr algn="ctr"/>
            <a:r>
              <a:rPr lang="en-US" sz="6000" dirty="0">
                <a:latin typeface="Showcard Gothic" panose="04020904020102020604" pitchFamily="82" charset="0"/>
              </a:rPr>
              <a:t>1 JOHN 3:4-6</a:t>
            </a:r>
          </a:p>
          <a:p>
            <a:pPr algn="ctr"/>
            <a:endParaRPr lang="en-US" sz="3600" dirty="0">
              <a:latin typeface="Showcard Gothic" panose="04020904020102020604" pitchFamily="82" charset="0"/>
            </a:endParaRPr>
          </a:p>
          <a:p>
            <a:pPr algn="ctr"/>
            <a:r>
              <a:rPr lang="en-US" sz="3000" dirty="0">
                <a:latin typeface="Showcard Gothic" panose="04020904020102020604" pitchFamily="82" charset="0"/>
              </a:rPr>
              <a:t>Everyone who sins is breaking God’s law, for all sin is contrary to the law of God. And you know that Jesus came to take away our sins, and there is no sin in him. Anyone who continues to live in him will not sin. But anyone who keeps on sinning does not know him or understand who he is.</a:t>
            </a:r>
          </a:p>
        </p:txBody>
      </p:sp>
    </p:spTree>
    <p:extLst>
      <p:ext uri="{BB962C8B-B14F-4D97-AF65-F5344CB8AC3E}">
        <p14:creationId xmlns:p14="http://schemas.microsoft.com/office/powerpoint/2010/main" val="350001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ext Box 7"/>
          <p:cNvSpPr txBox="1">
            <a:spLocks noChangeArrowheads="1"/>
          </p:cNvSpPr>
          <p:nvPr/>
        </p:nvSpPr>
        <p:spPr bwMode="auto">
          <a:xfrm>
            <a:off x="6325411" y="1447800"/>
            <a:ext cx="2019300" cy="27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Bull</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Bear</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Tiger</a:t>
            </a:r>
          </a:p>
        </p:txBody>
      </p:sp>
      <p:sp>
        <p:nvSpPr>
          <p:cNvPr id="3081" name="Oval 9"/>
          <p:cNvSpPr>
            <a:spLocks noChangeArrowheads="1"/>
          </p:cNvSpPr>
          <p:nvPr/>
        </p:nvSpPr>
        <p:spPr bwMode="auto">
          <a:xfrm>
            <a:off x="152400" y="228600"/>
            <a:ext cx="990600" cy="990600"/>
          </a:xfrm>
          <a:prstGeom prst="ellipse">
            <a:avLst/>
          </a:pr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082" name="Text Box 10"/>
          <p:cNvSpPr txBox="1">
            <a:spLocks noChangeArrowheads="1"/>
          </p:cNvSpPr>
          <p:nvPr/>
        </p:nvSpPr>
        <p:spPr bwMode="auto">
          <a:xfrm>
            <a:off x="304800" y="228600"/>
            <a:ext cx="68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Dyers Eve" pitchFamily="2" charset="0"/>
                <a:ea typeface="+mn-ea"/>
                <a:cs typeface="+mn-cs"/>
              </a:rPr>
              <a:t>1</a:t>
            </a:r>
          </a:p>
        </p:txBody>
      </p:sp>
      <p:pic>
        <p:nvPicPr>
          <p:cNvPr id="3083" name="Picture 11" descr="Bull, Bear Ti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476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608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 to="" calcmode="lin" valueType="num">
                                      <p:cBhvr>
                                        <p:cTn id="7" dur="1" fill="hold"/>
                                        <p:tgtEl>
                                          <p:spTgt spid="307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551289"/>
            <a:ext cx="7848600" cy="5632311"/>
          </a:xfrm>
          <a:prstGeom prst="rect">
            <a:avLst/>
          </a:prstGeom>
          <a:noFill/>
        </p:spPr>
        <p:txBody>
          <a:bodyPr wrap="square" rtlCol="0">
            <a:spAutoFit/>
          </a:bodyPr>
          <a:lstStyle/>
          <a:p>
            <a:pPr algn="ctr"/>
            <a:r>
              <a:rPr lang="en-US" sz="6000" dirty="0" err="1">
                <a:latin typeface="Showcard Gothic" panose="04020904020102020604" pitchFamily="82" charset="0"/>
              </a:rPr>
              <a:t>ColOSSIANS</a:t>
            </a:r>
            <a:r>
              <a:rPr lang="en-US" sz="6000" dirty="0">
                <a:latin typeface="Showcard Gothic" panose="04020904020102020604" pitchFamily="82" charset="0"/>
              </a:rPr>
              <a:t> 3:5-8</a:t>
            </a:r>
          </a:p>
          <a:p>
            <a:pPr algn="ctr"/>
            <a:endParaRPr lang="en-US" sz="4400" dirty="0">
              <a:latin typeface="Showcard Gothic" panose="04020904020102020604" pitchFamily="82" charset="0"/>
            </a:endParaRPr>
          </a:p>
          <a:p>
            <a:pPr algn="ctr"/>
            <a:r>
              <a:rPr lang="en-US" sz="3200" dirty="0">
                <a:ln>
                  <a:solidFill>
                    <a:sysClr val="windowText" lastClr="000000"/>
                  </a:solidFill>
                </a:ln>
                <a:solidFill>
                  <a:schemeClr val="bg1"/>
                </a:solidFill>
                <a:latin typeface="Showcard Gothic" panose="04020904020102020604" pitchFamily="82" charset="0"/>
              </a:rPr>
              <a:t>put to death </a:t>
            </a:r>
            <a:r>
              <a:rPr lang="en-US" sz="3200" dirty="0">
                <a:latin typeface="Showcard Gothic" panose="04020904020102020604" pitchFamily="82" charset="0"/>
              </a:rPr>
              <a:t>the sinful, earthly things lurking within you. Have nothing to do with sexual immorality, impurity, lust, and evil desires. Don’t be greedy, for a greedy person is an idolater, worshiping the things of this world. </a:t>
            </a:r>
          </a:p>
        </p:txBody>
      </p:sp>
    </p:spTree>
    <p:extLst>
      <p:ext uri="{BB962C8B-B14F-4D97-AF65-F5344CB8AC3E}">
        <p14:creationId xmlns:p14="http://schemas.microsoft.com/office/powerpoint/2010/main" val="1064860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551289"/>
            <a:ext cx="7848600" cy="5139869"/>
          </a:xfrm>
          <a:prstGeom prst="rect">
            <a:avLst/>
          </a:prstGeom>
          <a:noFill/>
        </p:spPr>
        <p:txBody>
          <a:bodyPr wrap="square" rtlCol="0">
            <a:spAutoFit/>
          </a:bodyPr>
          <a:lstStyle/>
          <a:p>
            <a:pPr algn="ctr"/>
            <a:r>
              <a:rPr lang="en-US" sz="6000" dirty="0" err="1">
                <a:latin typeface="Showcard Gothic" panose="04020904020102020604" pitchFamily="82" charset="0"/>
              </a:rPr>
              <a:t>ColOSSIANS</a:t>
            </a:r>
            <a:r>
              <a:rPr lang="en-US" sz="6000" dirty="0">
                <a:latin typeface="Showcard Gothic" panose="04020904020102020604" pitchFamily="82" charset="0"/>
              </a:rPr>
              <a:t> 3:5-8</a:t>
            </a:r>
          </a:p>
          <a:p>
            <a:pPr algn="ctr"/>
            <a:endParaRPr lang="en-US" sz="4400" dirty="0">
              <a:latin typeface="Showcard Gothic" panose="04020904020102020604" pitchFamily="82" charset="0"/>
            </a:endParaRPr>
          </a:p>
          <a:p>
            <a:pPr algn="ctr"/>
            <a:r>
              <a:rPr lang="en-US" sz="3200" dirty="0">
                <a:latin typeface="Showcard Gothic" panose="04020904020102020604" pitchFamily="82" charset="0"/>
              </a:rPr>
              <a:t>Because of these sins, the anger of God is coming. You used to do these things when your life was still part of this world. But now is the time to </a:t>
            </a:r>
            <a:r>
              <a:rPr lang="en-US" sz="3200" dirty="0">
                <a:ln>
                  <a:solidFill>
                    <a:sysClr val="windowText" lastClr="000000"/>
                  </a:solidFill>
                </a:ln>
                <a:latin typeface="Showcard Gothic" panose="04020904020102020604" pitchFamily="82" charset="0"/>
              </a:rPr>
              <a:t>get rid of </a:t>
            </a:r>
            <a:r>
              <a:rPr lang="en-US" sz="3200" dirty="0">
                <a:latin typeface="Showcard Gothic" panose="04020904020102020604" pitchFamily="82" charset="0"/>
              </a:rPr>
              <a:t>anger, rage, malicious behavior, slander, and dirty language. </a:t>
            </a:r>
          </a:p>
        </p:txBody>
      </p:sp>
    </p:spTree>
    <p:extLst>
      <p:ext uri="{BB962C8B-B14F-4D97-AF65-F5344CB8AC3E}">
        <p14:creationId xmlns:p14="http://schemas.microsoft.com/office/powerpoint/2010/main" val="2647100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5900" y="1600200"/>
            <a:ext cx="6172200" cy="2862322"/>
          </a:xfrm>
          <a:prstGeom prst="rect">
            <a:avLst/>
          </a:prstGeom>
          <a:noFill/>
        </p:spPr>
        <p:txBody>
          <a:bodyPr wrap="square" rtlCol="0">
            <a:spAutoFit/>
          </a:bodyPr>
          <a:lstStyle/>
          <a:p>
            <a:pPr algn="ctr"/>
            <a:r>
              <a:rPr lang="en-US" sz="6000" dirty="0">
                <a:latin typeface="Showcard Gothic" pitchFamily="82" charset="0"/>
              </a:rPr>
              <a:t>PUT TO DEATH </a:t>
            </a:r>
          </a:p>
          <a:p>
            <a:pPr algn="ctr"/>
            <a:r>
              <a:rPr lang="en-US" sz="6000" dirty="0">
                <a:latin typeface="Showcard Gothic" pitchFamily="82" charset="0"/>
              </a:rPr>
              <a:t>= </a:t>
            </a:r>
          </a:p>
          <a:p>
            <a:pPr algn="ctr"/>
            <a:r>
              <a:rPr lang="en-US" sz="6000" dirty="0">
                <a:latin typeface="Showcard Gothic" pitchFamily="82" charset="0"/>
              </a:rPr>
              <a:t>KILL OR SLAY</a:t>
            </a:r>
            <a:endParaRPr lang="en-US" sz="5400" dirty="0">
              <a:latin typeface="Showcard Gothic" pitchFamily="82" charset="0"/>
            </a:endParaRPr>
          </a:p>
        </p:txBody>
      </p:sp>
    </p:spTree>
    <p:extLst>
      <p:ext uri="{BB962C8B-B14F-4D97-AF65-F5344CB8AC3E}">
        <p14:creationId xmlns:p14="http://schemas.microsoft.com/office/powerpoint/2010/main" val="3082932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4F0F55-AC01-4F6B-9B94-11CBEC5446B6}"/>
              </a:ext>
            </a:extLst>
          </p:cNvPr>
          <p:cNvSpPr/>
          <p:nvPr/>
        </p:nvSpPr>
        <p:spPr>
          <a:xfrm>
            <a:off x="952500" y="1166842"/>
            <a:ext cx="7239000" cy="3785652"/>
          </a:xfrm>
          <a:prstGeom prst="rect">
            <a:avLst/>
          </a:prstGeom>
        </p:spPr>
        <p:txBody>
          <a:bodyPr wrap="square">
            <a:spAutoFit/>
          </a:bodyPr>
          <a:lstStyle/>
          <a:p>
            <a:pPr algn="ctr"/>
            <a:r>
              <a:rPr lang="en-US" sz="4800" dirty="0">
                <a:latin typeface="Showcard Gothic" pitchFamily="82" charset="0"/>
              </a:rPr>
              <a:t>How many things must God hate in something before </a:t>
            </a:r>
          </a:p>
          <a:p>
            <a:pPr algn="ctr"/>
            <a:r>
              <a:rPr lang="en-US" sz="4800" dirty="0">
                <a:latin typeface="Showcard Gothic" pitchFamily="82" charset="0"/>
              </a:rPr>
              <a:t>we should rip ourselves away?</a:t>
            </a:r>
          </a:p>
        </p:txBody>
      </p:sp>
    </p:spTree>
    <p:extLst>
      <p:ext uri="{BB962C8B-B14F-4D97-AF65-F5344CB8AC3E}">
        <p14:creationId xmlns:p14="http://schemas.microsoft.com/office/powerpoint/2010/main" val="1400214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1218" y="685800"/>
            <a:ext cx="7661564" cy="4770537"/>
          </a:xfrm>
          <a:prstGeom prst="rect">
            <a:avLst/>
          </a:prstGeom>
          <a:noFill/>
        </p:spPr>
        <p:txBody>
          <a:bodyPr wrap="square" rtlCol="0">
            <a:spAutoFit/>
          </a:bodyPr>
          <a:lstStyle/>
          <a:p>
            <a:pPr algn="ctr"/>
            <a:r>
              <a:rPr lang="en-US" sz="6000" dirty="0">
                <a:latin typeface="Showcard Gothic" panose="04020904020102020604" pitchFamily="82" charset="0"/>
              </a:rPr>
              <a:t>John 14:23-24</a:t>
            </a:r>
          </a:p>
          <a:p>
            <a:pPr algn="ctr"/>
            <a:endParaRPr lang="en-US" sz="2800" dirty="0">
              <a:latin typeface="Showcard Gothic" panose="04020904020102020604" pitchFamily="82" charset="0"/>
            </a:endParaRPr>
          </a:p>
          <a:p>
            <a:pPr algn="ctr"/>
            <a:r>
              <a:rPr lang="en-US" sz="3600" dirty="0">
                <a:latin typeface="Showcard Gothic" panose="04020904020102020604" pitchFamily="82" charset="0"/>
              </a:rPr>
              <a:t>“All who love me will do what I say. My Father will love them, and we will come and make our home with each of them. Anyone who doesn’t love me will not obey me.”</a:t>
            </a:r>
          </a:p>
        </p:txBody>
      </p:sp>
    </p:spTree>
    <p:extLst>
      <p:ext uri="{BB962C8B-B14F-4D97-AF65-F5344CB8AC3E}">
        <p14:creationId xmlns:p14="http://schemas.microsoft.com/office/powerpoint/2010/main" val="2469134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e cross">
            <a:extLst>
              <a:ext uri="{FF2B5EF4-FFF2-40B4-BE49-F238E27FC236}">
                <a16:creationId xmlns:a16="http://schemas.microsoft.com/office/drawing/2014/main" id="{9CCBAE4C-ED22-4C05-874E-42409DD66C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67"/>
          <a:stretch/>
        </p:blipFill>
        <p:spPr bwMode="auto">
          <a:xfrm>
            <a:off x="1104900" y="1039812"/>
            <a:ext cx="6934200" cy="477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63625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Oval 8"/>
          <p:cNvSpPr>
            <a:spLocks noChangeArrowheads="1"/>
          </p:cNvSpPr>
          <p:nvPr/>
        </p:nvSpPr>
        <p:spPr bwMode="auto">
          <a:xfrm>
            <a:off x="152400" y="228600"/>
            <a:ext cx="990600" cy="990600"/>
          </a:xfrm>
          <a:prstGeom prst="ellipse">
            <a:avLst/>
          </a:pr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105" name="Text Box 9"/>
          <p:cNvSpPr txBox="1">
            <a:spLocks noChangeArrowheads="1"/>
          </p:cNvSpPr>
          <p:nvPr/>
        </p:nvSpPr>
        <p:spPr bwMode="auto">
          <a:xfrm>
            <a:off x="304800" y="228600"/>
            <a:ext cx="68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Dyers Eve" pitchFamily="2" charset="0"/>
                <a:ea typeface="+mn-ea"/>
                <a:cs typeface="+mn-cs"/>
              </a:rPr>
              <a:t>2</a:t>
            </a:r>
          </a:p>
        </p:txBody>
      </p:sp>
      <p:pic>
        <p:nvPicPr>
          <p:cNvPr id="4106" name="Picture 10" descr="Cat, Monkey, Eleph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434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7" name="Text Box 11"/>
          <p:cNvSpPr txBox="1">
            <a:spLocks noChangeArrowheads="1"/>
          </p:cNvSpPr>
          <p:nvPr/>
        </p:nvSpPr>
        <p:spPr bwMode="auto">
          <a:xfrm>
            <a:off x="971145" y="879762"/>
            <a:ext cx="7543800" cy="71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Cat, Monkey, Elephant</a:t>
            </a:r>
          </a:p>
        </p:txBody>
      </p:sp>
    </p:spTree>
    <p:extLst>
      <p:ext uri="{BB962C8B-B14F-4D97-AF65-F5344CB8AC3E}">
        <p14:creationId xmlns:p14="http://schemas.microsoft.com/office/powerpoint/2010/main" val="2404487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107"/>
                                        </p:tgtEl>
                                        <p:attrNameLst>
                                          <p:attrName>style.visibility</p:attrName>
                                        </p:attrNameLst>
                                      </p:cBhvr>
                                      <p:to>
                                        <p:strVal val="visible"/>
                                      </p:to>
                                    </p:set>
                                    <p:anim to="" calcmode="lin" valueType="num">
                                      <p:cBhvr>
                                        <p:cTn id="7" dur="1" fill="hold"/>
                                        <p:tgtEl>
                                          <p:spTgt spid="410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Duck, Elephant, P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991600" cy="6832600"/>
          </a:xfrm>
          <a:prstGeom prst="rect">
            <a:avLst/>
          </a:prstGeom>
          <a:noFill/>
          <a:extLst>
            <a:ext uri="{909E8E84-426E-40DD-AFC4-6F175D3DCCD1}">
              <a14:hiddenFill xmlns:a14="http://schemas.microsoft.com/office/drawing/2010/main">
                <a:solidFill>
                  <a:srgbClr val="FFFFFF"/>
                </a:solidFill>
              </a14:hiddenFill>
            </a:ext>
          </a:extLst>
        </p:spPr>
      </p:pic>
      <p:sp>
        <p:nvSpPr>
          <p:cNvPr id="5135" name="Text Box 15"/>
          <p:cNvSpPr txBox="1">
            <a:spLocks noChangeArrowheads="1"/>
          </p:cNvSpPr>
          <p:nvPr/>
        </p:nvSpPr>
        <p:spPr bwMode="auto">
          <a:xfrm>
            <a:off x="4343400" y="1524000"/>
            <a:ext cx="3200400" cy="27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Duck</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Elephant</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Pig</a:t>
            </a:r>
          </a:p>
        </p:txBody>
      </p:sp>
      <p:sp>
        <p:nvSpPr>
          <p:cNvPr id="5137" name="Oval 17"/>
          <p:cNvSpPr>
            <a:spLocks noChangeArrowheads="1"/>
          </p:cNvSpPr>
          <p:nvPr/>
        </p:nvSpPr>
        <p:spPr bwMode="auto">
          <a:xfrm>
            <a:off x="152400" y="228600"/>
            <a:ext cx="990600" cy="990600"/>
          </a:xfrm>
          <a:prstGeom prst="ellipse">
            <a:avLst/>
          </a:pr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138" name="Text Box 18"/>
          <p:cNvSpPr txBox="1">
            <a:spLocks noChangeArrowheads="1"/>
          </p:cNvSpPr>
          <p:nvPr/>
        </p:nvSpPr>
        <p:spPr bwMode="auto">
          <a:xfrm>
            <a:off x="304800" y="228600"/>
            <a:ext cx="68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Dyers Eve" pitchFamily="2" charset="0"/>
                <a:ea typeface="+mn-ea"/>
                <a:cs typeface="+mn-cs"/>
              </a:rPr>
              <a:t>3</a:t>
            </a:r>
          </a:p>
        </p:txBody>
      </p:sp>
    </p:spTree>
    <p:extLst>
      <p:ext uri="{BB962C8B-B14F-4D97-AF65-F5344CB8AC3E}">
        <p14:creationId xmlns:p14="http://schemas.microsoft.com/office/powerpoint/2010/main" val="1182559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35"/>
                                        </p:tgtEl>
                                        <p:attrNameLst>
                                          <p:attrName>style.visibility</p:attrName>
                                        </p:attrNameLst>
                                      </p:cBhvr>
                                      <p:to>
                                        <p:strVal val="visible"/>
                                      </p:to>
                                    </p:set>
                                    <p:anim to="" calcmode="lin" valueType="num">
                                      <p:cBhvr>
                                        <p:cTn id="7" dur="1" fill="hold"/>
                                        <p:tgtEl>
                                          <p:spTgt spid="513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Oval 8"/>
          <p:cNvSpPr>
            <a:spLocks noChangeArrowheads="1"/>
          </p:cNvSpPr>
          <p:nvPr/>
        </p:nvSpPr>
        <p:spPr bwMode="auto">
          <a:xfrm>
            <a:off x="152400" y="228600"/>
            <a:ext cx="990600" cy="990600"/>
          </a:xfrm>
          <a:prstGeom prst="ellipse">
            <a:avLst/>
          </a:pr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153" name="Text Box 9"/>
          <p:cNvSpPr txBox="1">
            <a:spLocks noChangeArrowheads="1"/>
          </p:cNvSpPr>
          <p:nvPr/>
        </p:nvSpPr>
        <p:spPr bwMode="auto">
          <a:xfrm>
            <a:off x="304800" y="228600"/>
            <a:ext cx="68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Dyers Eve" pitchFamily="2" charset="0"/>
                <a:ea typeface="+mn-ea"/>
                <a:cs typeface="+mn-cs"/>
              </a:rPr>
              <a:t>4</a:t>
            </a:r>
          </a:p>
        </p:txBody>
      </p:sp>
      <p:pic>
        <p:nvPicPr>
          <p:cNvPr id="6154" name="Picture 10" descr="Pigeon, Kangaroo, Ea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7010400" cy="6884988"/>
          </a:xfrm>
          <a:prstGeom prst="rect">
            <a:avLst/>
          </a:prstGeom>
          <a:noFill/>
          <a:extLst>
            <a:ext uri="{909E8E84-426E-40DD-AFC4-6F175D3DCCD1}">
              <a14:hiddenFill xmlns:a14="http://schemas.microsoft.com/office/drawing/2010/main">
                <a:solidFill>
                  <a:srgbClr val="FFFFFF"/>
                </a:solidFill>
              </a14:hiddenFill>
            </a:ext>
          </a:extLst>
        </p:spPr>
      </p:pic>
      <p:sp>
        <p:nvSpPr>
          <p:cNvPr id="6155" name="Text Box 11"/>
          <p:cNvSpPr txBox="1">
            <a:spLocks noChangeArrowheads="1"/>
          </p:cNvSpPr>
          <p:nvPr/>
        </p:nvSpPr>
        <p:spPr bwMode="auto">
          <a:xfrm>
            <a:off x="4572000" y="533400"/>
            <a:ext cx="3581400" cy="27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Rub This!" pitchFamily="2" charset="0"/>
                <a:ea typeface="+mn-ea"/>
                <a:cs typeface="+mn-cs"/>
              </a:rPr>
              <a:t>Pigeon</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Rub This!" pitchFamily="2" charset="0"/>
                <a:ea typeface="+mn-ea"/>
                <a:cs typeface="+mn-cs"/>
              </a:rPr>
              <a:t>Kangaroo</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Rub This!" pitchFamily="2" charset="0"/>
                <a:ea typeface="+mn-ea"/>
                <a:cs typeface="+mn-cs"/>
              </a:rPr>
              <a:t>Eagle</a:t>
            </a:r>
          </a:p>
        </p:txBody>
      </p:sp>
    </p:spTree>
    <p:extLst>
      <p:ext uri="{BB962C8B-B14F-4D97-AF65-F5344CB8AC3E}">
        <p14:creationId xmlns:p14="http://schemas.microsoft.com/office/powerpoint/2010/main" val="3109211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55"/>
                                        </p:tgtEl>
                                        <p:attrNameLst>
                                          <p:attrName>style.visibility</p:attrName>
                                        </p:attrNameLst>
                                      </p:cBhvr>
                                      <p:to>
                                        <p:strVal val="visible"/>
                                      </p:to>
                                    </p:set>
                                    <p:anim to="" calcmode="lin" valueType="num">
                                      <p:cBhvr>
                                        <p:cTn id="7" dur="1" fill="hold"/>
                                        <p:tgtEl>
                                          <p:spTgt spid="615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Ram, Owl, Ti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7962900" cy="6832600"/>
          </a:xfrm>
          <a:prstGeom prst="rect">
            <a:avLst/>
          </a:prstGeom>
          <a:noFill/>
          <a:extLst>
            <a:ext uri="{909E8E84-426E-40DD-AFC4-6F175D3DCCD1}">
              <a14:hiddenFill xmlns:a14="http://schemas.microsoft.com/office/drawing/2010/main">
                <a:solidFill>
                  <a:srgbClr val="FFFFFF"/>
                </a:solidFill>
              </a14:hiddenFill>
            </a:ext>
          </a:extLst>
        </p:spPr>
      </p:pic>
      <p:sp>
        <p:nvSpPr>
          <p:cNvPr id="7179" name="Oval 11"/>
          <p:cNvSpPr>
            <a:spLocks noChangeArrowheads="1"/>
          </p:cNvSpPr>
          <p:nvPr/>
        </p:nvSpPr>
        <p:spPr bwMode="auto">
          <a:xfrm>
            <a:off x="152400" y="228600"/>
            <a:ext cx="990600" cy="990600"/>
          </a:xfrm>
          <a:prstGeom prst="ellipse">
            <a:avLst/>
          </a:pr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180" name="Text Box 12"/>
          <p:cNvSpPr txBox="1">
            <a:spLocks noChangeArrowheads="1"/>
          </p:cNvSpPr>
          <p:nvPr/>
        </p:nvSpPr>
        <p:spPr bwMode="auto">
          <a:xfrm>
            <a:off x="304800" y="228600"/>
            <a:ext cx="68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Dyers Eve" pitchFamily="2" charset="0"/>
                <a:ea typeface="+mn-ea"/>
                <a:cs typeface="+mn-cs"/>
              </a:rPr>
              <a:t>5</a:t>
            </a:r>
          </a:p>
        </p:txBody>
      </p:sp>
      <p:sp>
        <p:nvSpPr>
          <p:cNvPr id="7181" name="Text Box 13"/>
          <p:cNvSpPr txBox="1">
            <a:spLocks noChangeArrowheads="1"/>
          </p:cNvSpPr>
          <p:nvPr/>
        </p:nvSpPr>
        <p:spPr bwMode="auto">
          <a:xfrm>
            <a:off x="6324600" y="533400"/>
            <a:ext cx="1905000" cy="27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Ram</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Owl</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Tiger</a:t>
            </a:r>
          </a:p>
        </p:txBody>
      </p:sp>
    </p:spTree>
    <p:extLst>
      <p:ext uri="{BB962C8B-B14F-4D97-AF65-F5344CB8AC3E}">
        <p14:creationId xmlns:p14="http://schemas.microsoft.com/office/powerpoint/2010/main" val="18039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anim to="" calcmode="lin" valueType="num">
                                      <p:cBhvr>
                                        <p:cTn id="7" dur="1" fill="hold"/>
                                        <p:tgtEl>
                                          <p:spTgt spid="718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Squirrel, Dog, Anteater"/>
          <p:cNvPicPr>
            <a:picLocks noChangeAspect="1" noChangeArrowheads="1"/>
          </p:cNvPicPr>
          <p:nvPr/>
        </p:nvPicPr>
        <p:blipFill rotWithShape="1">
          <a:blip r:embed="rId2">
            <a:extLst>
              <a:ext uri="{28A0092B-C50C-407E-A947-70E740481C1C}">
                <a14:useLocalDpi xmlns:a14="http://schemas.microsoft.com/office/drawing/2010/main" val="0"/>
              </a:ext>
            </a:extLst>
          </a:blip>
          <a:srcRect b="10131"/>
          <a:stretch/>
        </p:blipFill>
        <p:spPr bwMode="auto">
          <a:xfrm>
            <a:off x="678504" y="387350"/>
            <a:ext cx="8001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203" name="Oval 11"/>
          <p:cNvSpPr>
            <a:spLocks noChangeArrowheads="1"/>
          </p:cNvSpPr>
          <p:nvPr/>
        </p:nvSpPr>
        <p:spPr bwMode="auto">
          <a:xfrm>
            <a:off x="152400" y="228600"/>
            <a:ext cx="990600" cy="990600"/>
          </a:xfrm>
          <a:prstGeom prst="ellipse">
            <a:avLst/>
          </a:pr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204" name="Text Box 12"/>
          <p:cNvSpPr txBox="1">
            <a:spLocks noChangeArrowheads="1"/>
          </p:cNvSpPr>
          <p:nvPr/>
        </p:nvSpPr>
        <p:spPr bwMode="auto">
          <a:xfrm>
            <a:off x="304800" y="228600"/>
            <a:ext cx="68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Dyers Eve" pitchFamily="2" charset="0"/>
                <a:ea typeface="+mn-ea"/>
                <a:cs typeface="+mn-cs"/>
              </a:rPr>
              <a:t>6</a:t>
            </a:r>
          </a:p>
        </p:txBody>
      </p:sp>
      <p:sp>
        <p:nvSpPr>
          <p:cNvPr id="8205" name="Text Box 13"/>
          <p:cNvSpPr txBox="1">
            <a:spLocks noChangeArrowheads="1"/>
          </p:cNvSpPr>
          <p:nvPr/>
        </p:nvSpPr>
        <p:spPr bwMode="auto">
          <a:xfrm>
            <a:off x="990600" y="838200"/>
            <a:ext cx="3505200" cy="27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Dog</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Squirrel</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Anteater</a:t>
            </a:r>
          </a:p>
        </p:txBody>
      </p:sp>
    </p:spTree>
    <p:extLst>
      <p:ext uri="{BB962C8B-B14F-4D97-AF65-F5344CB8AC3E}">
        <p14:creationId xmlns:p14="http://schemas.microsoft.com/office/powerpoint/2010/main" val="657732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205"/>
                                        </p:tgtEl>
                                        <p:attrNameLst>
                                          <p:attrName>style.visibility</p:attrName>
                                        </p:attrNameLst>
                                      </p:cBhvr>
                                      <p:to>
                                        <p:strVal val="visible"/>
                                      </p:to>
                                    </p:set>
                                    <p:anim to="" calcmode="lin" valueType="num">
                                      <p:cBhvr>
                                        <p:cTn id="7" dur="1" fill="hold"/>
                                        <p:tgtEl>
                                          <p:spTgt spid="820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Oval 8"/>
          <p:cNvSpPr>
            <a:spLocks noChangeArrowheads="1"/>
          </p:cNvSpPr>
          <p:nvPr/>
        </p:nvSpPr>
        <p:spPr bwMode="auto">
          <a:xfrm>
            <a:off x="152400" y="228600"/>
            <a:ext cx="990600" cy="990600"/>
          </a:xfrm>
          <a:prstGeom prst="ellipse">
            <a:avLst/>
          </a:prstGeom>
          <a:noFill/>
          <a:ln w="222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225" name="Text Box 9"/>
          <p:cNvSpPr txBox="1">
            <a:spLocks noChangeArrowheads="1"/>
          </p:cNvSpPr>
          <p:nvPr/>
        </p:nvSpPr>
        <p:spPr bwMode="auto">
          <a:xfrm>
            <a:off x="304800" y="228600"/>
            <a:ext cx="68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Dyers Eve" pitchFamily="2" charset="0"/>
                <a:ea typeface="+mn-ea"/>
                <a:cs typeface="+mn-cs"/>
              </a:rPr>
              <a:t>7</a:t>
            </a:r>
          </a:p>
        </p:txBody>
      </p:sp>
      <p:pic>
        <p:nvPicPr>
          <p:cNvPr id="9226" name="Picture 10" descr="Spider, Ladybug, F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0"/>
            <a:ext cx="5953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227" name="Text Box 11"/>
          <p:cNvSpPr txBox="1">
            <a:spLocks noChangeArrowheads="1"/>
          </p:cNvSpPr>
          <p:nvPr/>
        </p:nvSpPr>
        <p:spPr bwMode="auto">
          <a:xfrm>
            <a:off x="5486400" y="3810000"/>
            <a:ext cx="2819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Spider</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Ladybug</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808080"/>
                  </a:outerShdw>
                </a:effectLst>
                <a:uLnTx/>
                <a:uFillTx/>
                <a:latin typeface="Rub This!" pitchFamily="2" charset="0"/>
                <a:ea typeface="+mn-ea"/>
                <a:cs typeface="+mn-cs"/>
              </a:rPr>
              <a:t>Fly</a:t>
            </a:r>
          </a:p>
        </p:txBody>
      </p:sp>
    </p:spTree>
    <p:extLst>
      <p:ext uri="{BB962C8B-B14F-4D97-AF65-F5344CB8AC3E}">
        <p14:creationId xmlns:p14="http://schemas.microsoft.com/office/powerpoint/2010/main" val="978657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227"/>
                                        </p:tgtEl>
                                        <p:attrNameLst>
                                          <p:attrName>style.visibility</p:attrName>
                                        </p:attrNameLst>
                                      </p:cBhvr>
                                      <p:to>
                                        <p:strVal val="visible"/>
                                      </p:to>
                                    </p:set>
                                    <p:anim to="" calcmode="lin" valueType="num">
                                      <p:cBhvr>
                                        <p:cTn id="7" dur="1" fill="hold"/>
                                        <p:tgtEl>
                                          <p:spTgt spid="92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1049</TotalTime>
  <Words>498</Words>
  <Application>Microsoft Office PowerPoint</Application>
  <PresentationFormat>On-screen Show (4:3)</PresentationFormat>
  <Paragraphs>91</Paragraphs>
  <Slides>35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Arial</vt:lpstr>
      <vt:lpstr>Calibri</vt:lpstr>
      <vt:lpstr>Dyers Eve</vt:lpstr>
      <vt:lpstr>Rockwell Extra Bold</vt:lpstr>
      <vt:lpstr>Rub This!</vt:lpstr>
      <vt:lpstr>Showcard Gothic</vt:lpstr>
      <vt:lpstr>Office Theme</vt:lpstr>
      <vt:lpstr>1_Default Design</vt:lpstr>
      <vt:lpstr>PowerPoint Presentation</vt:lpstr>
      <vt:lpstr>Three   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   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Musser</dc:creator>
  <cp:lastModifiedBy>Mark Musser</cp:lastModifiedBy>
  <cp:revision>60</cp:revision>
  <dcterms:created xsi:type="dcterms:W3CDTF">2011-04-18T13:43:35Z</dcterms:created>
  <dcterms:modified xsi:type="dcterms:W3CDTF">2018-08-21T18:41:38Z</dcterms:modified>
</cp:coreProperties>
</file>