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handoutMasterIdLst>
    <p:handoutMasterId r:id="rId79"/>
  </p:handoutMasterIdLst>
  <p:sldIdLst>
    <p:sldId id="449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461" r:id="rId23"/>
    <p:sldId id="392" r:id="rId24"/>
    <p:sldId id="393" r:id="rId25"/>
    <p:sldId id="394" r:id="rId26"/>
    <p:sldId id="395" r:id="rId27"/>
    <p:sldId id="396" r:id="rId28"/>
    <p:sldId id="397" r:id="rId29"/>
    <p:sldId id="456" r:id="rId30"/>
    <p:sldId id="457" r:id="rId31"/>
    <p:sldId id="406" r:id="rId32"/>
    <p:sldId id="458" r:id="rId33"/>
    <p:sldId id="408" r:id="rId34"/>
    <p:sldId id="459" r:id="rId35"/>
    <p:sldId id="46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342" r:id="rId50"/>
    <p:sldId id="343" r:id="rId51"/>
    <p:sldId id="363" r:id="rId52"/>
    <p:sldId id="331" r:id="rId53"/>
    <p:sldId id="391" r:id="rId54"/>
    <p:sldId id="311" r:id="rId55"/>
    <p:sldId id="345" r:id="rId56"/>
    <p:sldId id="356" r:id="rId57"/>
    <p:sldId id="407" r:id="rId58"/>
    <p:sldId id="405" r:id="rId59"/>
    <p:sldId id="410" r:id="rId60"/>
    <p:sldId id="433" r:id="rId61"/>
    <p:sldId id="441" r:id="rId62"/>
    <p:sldId id="436" r:id="rId63"/>
    <p:sldId id="446" r:id="rId64"/>
    <p:sldId id="447" r:id="rId65"/>
    <p:sldId id="442" r:id="rId66"/>
    <p:sldId id="404" r:id="rId67"/>
    <p:sldId id="333" r:id="rId68"/>
    <p:sldId id="403" r:id="rId69"/>
    <p:sldId id="409" r:id="rId70"/>
    <p:sldId id="448" r:id="rId71"/>
    <p:sldId id="452" r:id="rId72"/>
    <p:sldId id="450" r:id="rId73"/>
    <p:sldId id="453" r:id="rId74"/>
    <p:sldId id="451" r:id="rId75"/>
    <p:sldId id="454" r:id="rId76"/>
    <p:sldId id="443" r:id="rId77"/>
    <p:sldId id="455" r:id="rId7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79" d="100"/>
          <a:sy n="79" d="100"/>
        </p:scale>
        <p:origin x="148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CEEC3D-0BEB-4765-AE79-ECABA49ADDEB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D3FEC4-C81A-4AC7-8CF7-97A23BD72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8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928F4-7ADE-4011-A63B-C8A7E64E9C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720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57FBB-6DEA-4232-A5D5-180D3797CE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258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1C81-DFE9-497A-B20F-E21FB0A371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08570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5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9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59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7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74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8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5EC05-1802-4DF8-99BF-79BBD92668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3877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44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9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8F338-EFEF-4743-9CE7-63FF3E4436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081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6857-36B3-4089-9FED-CFE41A8893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006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B77F-7AAD-4E8A-A168-E0DCE2ECEB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7585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E1F7-DBBF-4EE0-BD6E-D7EEA87FD5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2160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FC32-7BE3-42DB-98AE-78E9D8F924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4099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92E8C-20C8-4356-B696-87FEA3F24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7909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A1E1F-BF9D-4E9D-AB3F-B26E28F6A6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4494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D7AB7F-D609-4B4D-8E30-6E65A6DABB8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7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A571A9-7F41-4144-AE1F-5BB74CAC2629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8/2/2018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6EE40BE-6D0A-4206-987F-6128F324DEE8}" type="slidenum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33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82EA0-AC9C-4435-A0BD-2D04CDE4F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8985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3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effkatz.typepad.com/.a/6a0120a721c2d7970b0133f0d331d4970b-800w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1"/>
          <a:stretch/>
        </p:blipFill>
        <p:spPr bwMode="auto">
          <a:xfrm>
            <a:off x="1752600" y="1066801"/>
            <a:ext cx="5715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70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effkatz.typepad.com/.a/6a0120a721c2d7970b0133f0d331d4970b-800w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"/>
          <a:stretch/>
        </p:blipFill>
        <p:spPr bwMode="auto">
          <a:xfrm>
            <a:off x="1752600" y="1066800"/>
            <a:ext cx="57150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0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23"/>
          <a:stretch/>
        </p:blipFill>
        <p:spPr>
          <a:xfrm>
            <a:off x="1676400" y="990600"/>
            <a:ext cx="5715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8"/>
          <a:stretch/>
        </p:blipFill>
        <p:spPr>
          <a:xfrm>
            <a:off x="1676400" y="990600"/>
            <a:ext cx="5715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/>
          <a:stretch/>
        </p:blipFill>
        <p:spPr>
          <a:xfrm>
            <a:off x="2438400" y="2438400"/>
            <a:ext cx="4268724" cy="31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62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5"/>
          <a:stretch/>
        </p:blipFill>
        <p:spPr>
          <a:xfrm>
            <a:off x="2438400" y="1752600"/>
            <a:ext cx="4268724" cy="38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8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4339" r="7365" b="34924"/>
          <a:stretch/>
        </p:blipFill>
        <p:spPr>
          <a:xfrm>
            <a:off x="2057401" y="1676400"/>
            <a:ext cx="5181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4339" r="7365" b="6724"/>
          <a:stretch/>
        </p:blipFill>
        <p:spPr>
          <a:xfrm>
            <a:off x="2057401" y="1676400"/>
            <a:ext cx="5181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9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3"/>
          <a:stretch/>
        </p:blipFill>
        <p:spPr>
          <a:xfrm>
            <a:off x="2286000" y="838200"/>
            <a:ext cx="474615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25"/>
          <a:stretch/>
        </p:blipFill>
        <p:spPr>
          <a:xfrm>
            <a:off x="2286000" y="838200"/>
            <a:ext cx="47461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6"/>
          <a:stretch/>
        </p:blipFill>
        <p:spPr>
          <a:xfrm>
            <a:off x="1981200" y="457200"/>
            <a:ext cx="5029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6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5439311" cy="47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61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90"/>
          <a:stretch/>
        </p:blipFill>
        <p:spPr>
          <a:xfrm>
            <a:off x="1828800" y="381000"/>
            <a:ext cx="5943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1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7"/>
          <a:stretch/>
        </p:blipFill>
        <p:spPr>
          <a:xfrm>
            <a:off x="1828800" y="381000"/>
            <a:ext cx="5943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00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271587"/>
            <a:ext cx="60198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14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6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04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64040"/>
            <a:ext cx="7239000" cy="33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29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858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80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668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1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"/>
          <a:stretch/>
        </p:blipFill>
        <p:spPr>
          <a:xfrm>
            <a:off x="1981200" y="457200"/>
            <a:ext cx="5029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20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7"/>
          <a:stretch/>
        </p:blipFill>
        <p:spPr>
          <a:xfrm>
            <a:off x="2514600" y="685800"/>
            <a:ext cx="4114800" cy="49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69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/>
          <a:stretch/>
        </p:blipFill>
        <p:spPr>
          <a:xfrm>
            <a:off x="1371600" y="685800"/>
            <a:ext cx="6629400" cy="49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19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09600"/>
            <a:ext cx="5952950" cy="468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7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5943600" cy="39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46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2865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17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7818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13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5043819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5254723" cy="407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63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172200" cy="290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50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6"/>
          <a:stretch/>
        </p:blipFill>
        <p:spPr>
          <a:xfrm>
            <a:off x="1371600" y="990600"/>
            <a:ext cx="6248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9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6"/>
          <a:stretch/>
        </p:blipFill>
        <p:spPr>
          <a:xfrm>
            <a:off x="2286000" y="762000"/>
            <a:ext cx="4800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8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"/>
            <a:ext cx="5632511" cy="50776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2514600"/>
            <a:ext cx="457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74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"/>
            <a:ext cx="5632511" cy="50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36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41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6294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85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5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62000"/>
            <a:ext cx="3502154" cy="468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98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7086600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1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253317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4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 a fan teen edition">
            <a:extLst>
              <a:ext uri="{FF2B5EF4-FFF2-40B4-BE49-F238E27FC236}">
                <a16:creationId xmlns:a16="http://schemas.microsoft.com/office/drawing/2014/main" id="{A2D4F991-E8EA-4B3F-B33D-AF02A4D3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685800" y="486568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47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Not a Fan: Teen Edition: What does it mean to really follow Jesus? (9780310734000): - Internet Explorer, optimized ">
            <a:extLst>
              <a:ext uri="{FF2B5EF4-FFF2-40B4-BE49-F238E27FC236}">
                <a16:creationId xmlns:a16="http://schemas.microsoft.com/office/drawing/2014/main" id="{201E3429-3983-4512-BBCF-FC5DF1088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t="25936" r="29546" b="7080"/>
          <a:stretch/>
        </p:blipFill>
        <p:spPr>
          <a:xfrm>
            <a:off x="1016995" y="762000"/>
            <a:ext cx="3248584" cy="4946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7CFC87-1E71-4482-98CC-B8265708A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20370" r="32500" b="10001"/>
          <a:stretch/>
        </p:blipFill>
        <p:spPr>
          <a:xfrm>
            <a:off x="4878423" y="762000"/>
            <a:ext cx="3248584" cy="49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38"/>
          <a:stretch/>
        </p:blipFill>
        <p:spPr>
          <a:xfrm>
            <a:off x="2286000" y="762000"/>
            <a:ext cx="48006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48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 a fan teen edition">
            <a:extLst>
              <a:ext uri="{FF2B5EF4-FFF2-40B4-BE49-F238E27FC236}">
                <a16:creationId xmlns:a16="http://schemas.microsoft.com/office/drawing/2014/main" id="{A2D4F991-E8EA-4B3F-B33D-AF02A4D3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685800" y="486568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61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gifts-for-dog-lovers.com/images/funnydogcost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638800" cy="453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C4A5A589-9DA2-47BF-9055-3F7CA62C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85039"/>
      </p:ext>
    </p:extLst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allpapersfreebackgrounds.com/uploads/funny-funny-dog-backgrounds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68" y="1752600"/>
            <a:ext cx="717542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60FB9DCF-50E2-4C95-98F6-75FEBAC00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10180"/>
      </p:ext>
    </p:extLst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runchpost.com/wp-content/uploads/2011/03/funny-dog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42" y="1676400"/>
            <a:ext cx="6019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729EF5AE-B242-417B-A70D-EE5C920B5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3000"/>
      </p:ext>
    </p:extLst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photos.xx.fbcdn.net/hphotos-ash4/425892_368990376458787_205059406185219_1243754_2029774289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4" b="50558" l="72222" r="9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686" y="2415822"/>
            <a:ext cx="4064000" cy="28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johnlund.com/images/Funny-Dog-Waterski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r="16532" b="22686"/>
          <a:stretch/>
        </p:blipFill>
        <p:spPr bwMode="auto">
          <a:xfrm>
            <a:off x="1524000" y="1676400"/>
            <a:ext cx="5943600" cy="47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7A95E78A-2030-4AC6-AB58-CEE3E299C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09503"/>
      </p:ext>
    </p:extLst>
  </p:cSld>
  <p:clrMapOvr>
    <a:masterClrMapping/>
  </p:clrMapOvr>
  <p:transition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s3.mm.bing.net/th?id=I4554401104004086&amp;pid=1.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/>
          <a:stretch/>
        </p:blipFill>
        <p:spPr bwMode="auto">
          <a:xfrm>
            <a:off x="1931867" y="1828800"/>
            <a:ext cx="5441950" cy="4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75E0E6A4-B767-4F40-BE41-978EEE5A4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74532"/>
      </p:ext>
    </p:extLst>
  </p:cSld>
  <p:clrMapOvr>
    <a:masterClrMapping/>
  </p:clrMapOvr>
  <p:transition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rbutusblockparty.com/wp-content/uploads/2011/08/scuba_do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66029"/>
            <a:ext cx="5638800" cy="44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70A3E96-B6C9-41CC-9C4E-CB8E503C7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693875"/>
      </p:ext>
    </p:extLst>
  </p:cSld>
  <p:clrMapOvr>
    <a:masterClrMapping/>
  </p:clrMapOvr>
  <p:transition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pelb.com/wp-content/uploads/2011/09/funny-dog-slee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4BD2546A-5B16-4401-8B5C-2FE03F0E1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07548"/>
      </p:ext>
    </p:extLst>
  </p:cSld>
  <p:clrMapOvr>
    <a:masterClrMapping/>
  </p:clrMapOvr>
  <p:transition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t a fan teen edition">
            <a:extLst>
              <a:ext uri="{FF2B5EF4-FFF2-40B4-BE49-F238E27FC236}">
                <a16:creationId xmlns:a16="http://schemas.microsoft.com/office/drawing/2014/main" id="{A2D4F991-E8EA-4B3F-B33D-AF02A4D3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/>
          <a:stretch/>
        </p:blipFill>
        <p:spPr bwMode="auto">
          <a:xfrm>
            <a:off x="685800" y="486568"/>
            <a:ext cx="7772400" cy="5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837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666572"/>
            <a:ext cx="76962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Jesus wants followers who measure themselves against Him and don’t simply try to act “Christian.”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C59482A2-3AE2-4D9A-8896-F74402E25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5851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1"/>
          <a:stretch/>
        </p:blipFill>
        <p:spPr>
          <a:xfrm>
            <a:off x="2089150" y="908050"/>
            <a:ext cx="4965700" cy="41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801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286000"/>
            <a:ext cx="7696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DIAGNOSING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QUESTIONS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C59482A2-3AE2-4D9A-8896-F74402E25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86621"/>
      </p:ext>
    </p:extLst>
  </p:cSld>
  <p:clrMapOvr>
    <a:masterClrMapping/>
  </p:clrMapOvr>
  <p:transition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5704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Then he said to them </a:t>
            </a: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all</a:t>
            </a: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</a:t>
            </a: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“If anyone would </a:t>
            </a: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come after </a:t>
            </a: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me, he must deny himself and take up his cross daily and follow me.”  ~ Luke 9:23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7B2072F-25E5-4285-9AE0-9CD6AAD68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72873"/>
      </p:ext>
    </p:extLst>
  </p:cSld>
  <p:clrMapOvr>
    <a:masterClrMapping/>
  </p:clrMapOvr>
  <p:transition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37394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COME AFTER</a:t>
            </a:r>
            <a:endParaRPr kumimoji="0" lang="en-US" sz="7200" b="1" i="0" u="none" strike="noStrike" kern="1200" cap="none" spc="0" normalizeH="0" baseline="0" noProof="0" dirty="0">
              <a:ln w="11430">
                <a:solidFill>
                  <a:srgbClr val="C00000"/>
                </a:solidFill>
              </a:ln>
              <a:solidFill>
                <a:srgbClr val="80808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7B2072F-25E5-4285-9AE0-9CD6AAD68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116143"/>
      </p:ext>
    </p:extLst>
  </p:cSld>
  <p:clrMapOvr>
    <a:masterClrMapping/>
  </p:clrMapOvr>
  <p:transition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5704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Then he said to them </a:t>
            </a: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all: “If anyone would come after </a:t>
            </a: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me, he must </a:t>
            </a: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deny himself and take up his cross daily and follow me</a:t>
            </a:r>
            <a:r>
              <a:rPr kumimoji="0" lang="en-US" sz="5200" b="1" i="0" u="none" strike="noStrike" kern="1200" cap="none" spc="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80808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.”  ~ Luke 9:23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57B2072F-25E5-4285-9AE0-9CD6AAD68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6018"/>
      </p:ext>
    </p:extLst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72" y="1905000"/>
            <a:ext cx="8686800" cy="1692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" name="Picture 2" descr="http://www.theredwhiteandgreen.com/wp-content/uploads/2009/09/flexitar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15" y="1904779"/>
            <a:ext cx="5559714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D71066F0-EDBD-47E0-8A09-004F10F69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36598"/>
      </p:ext>
    </p:extLst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76400"/>
            <a:ext cx="8686800" cy="41395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If you are NOT denying yourself and picking up your cross, then you are probably NOT a follower of Christ. </a:t>
            </a:r>
          </a:p>
          <a:p>
            <a:pPr algn="ctr"/>
            <a:r>
              <a:rPr lang="en-US" sz="52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You are a fan.</a:t>
            </a:r>
          </a:p>
        </p:txBody>
      </p:sp>
      <p:pic>
        <p:nvPicPr>
          <p:cNvPr id="4" name="Picture 2" descr="Image result for not a fan teen edition">
            <a:extLst>
              <a:ext uri="{FF2B5EF4-FFF2-40B4-BE49-F238E27FC236}">
                <a16:creationId xmlns:a16="http://schemas.microsoft.com/office/drawing/2014/main" id="{AEEC251F-2339-4BE6-8467-21C6AF4F5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03206"/>
      </p:ext>
    </p:extLst>
  </p:cSld>
  <p:clrMapOvr>
    <a:masterClrMapping/>
  </p:clrMapOvr>
  <p:transition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www.gccnh.com/imageuploads/Sermons/Series%20Thumbs/Fan%20or%20Follower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2" y="1828800"/>
            <a:ext cx="685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1D56FB2E-16B7-4243-8711-E9DAFF244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115618"/>
      </p:ext>
    </p:extLst>
  </p:cSld>
  <p:clrMapOvr>
    <a:masterClrMapping/>
  </p:clrMapOvr>
  <p:transition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686800" cy="45704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Jesus wants you to follow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WHEREVER</a:t>
            </a:r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He goes,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WHENEVER</a:t>
            </a:r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He goes,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To do </a:t>
            </a:r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WHATEVER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He says.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9E9F1C39-3503-4EE6-87AB-7718DB84E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22129"/>
      </p:ext>
    </p:extLst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764B5059-1CC3-4C82-BA75-AECA0E9B4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uke 9:57-62">
            <a:extLst>
              <a:ext uri="{FF2B5EF4-FFF2-40B4-BE49-F238E27FC236}">
                <a16:creationId xmlns:a16="http://schemas.microsoft.com/office/drawing/2014/main" id="{26882CDA-EF23-4F90-BD49-05104B4F1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75985"/>
      </p:ext>
    </p:extLst>
  </p:cSld>
  <p:clrMapOvr>
    <a:masterClrMapping/>
  </p:clrMapOvr>
  <p:transition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544142"/>
            <a:ext cx="8686800" cy="1769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88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WHEREVER</a:t>
            </a:r>
            <a:endParaRPr lang="en-US" sz="8800" b="1" dirty="0">
              <a:ln w="11430">
                <a:solidFill>
                  <a:srgbClr val="C00000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9E9F1C39-3503-4EE6-87AB-7718DB84E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8957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6"/>
          <a:stretch/>
        </p:blipFill>
        <p:spPr>
          <a:xfrm>
            <a:off x="2089150" y="908050"/>
            <a:ext cx="4965700" cy="50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476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686800" cy="45704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 fan waits to hear where and then decides. 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 follower says “YES” first and then hears where 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he or she is going. 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9E9F1C39-3503-4EE6-87AB-7718DB84E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01045"/>
      </p:ext>
    </p:extLst>
  </p:cSld>
  <p:clrMapOvr>
    <a:masterClrMapping/>
  </p:clrMapOvr>
  <p:transition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544142"/>
            <a:ext cx="8686800" cy="1769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88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WHENEVER</a:t>
            </a:r>
            <a:r>
              <a:rPr lang="en-US" sz="88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  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9E9F1C39-3503-4EE6-87AB-7718DB84E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82303"/>
      </p:ext>
    </p:extLst>
  </p:cSld>
  <p:clrMapOvr>
    <a:masterClrMapping/>
  </p:clrMapOvr>
  <p:transition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686800" cy="37394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 fan will always be ready to follow Jesus tomorrow.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 follower is ready to drop everything right now.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9E9F1C39-3503-4EE6-87AB-7718DB84E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90359"/>
      </p:ext>
    </p:extLst>
  </p:cSld>
  <p:clrMapOvr>
    <a:masterClrMapping/>
  </p:clrMapOvr>
  <p:transition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544142"/>
            <a:ext cx="8686800" cy="17697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88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WHATEVER</a:t>
            </a:r>
            <a:endParaRPr lang="en-US" sz="5400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9E9F1C39-3503-4EE6-87AB-7718DB84E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257917"/>
      </p:ext>
    </p:extLst>
  </p:cSld>
  <p:clrMapOvr>
    <a:masterClrMapping/>
  </p:clrMapOvr>
  <p:transition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76400"/>
            <a:ext cx="8686800" cy="37394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1600" b="1" dirty="0">
              <a:ln w="11430"/>
              <a:solidFill>
                <a:srgbClr val="FF0000"/>
              </a:solidFill>
            </a:endParaRPr>
          </a:p>
          <a:p>
            <a:pPr algn="ctr"/>
            <a:endParaRPr lang="en-US" sz="200" b="1" dirty="0">
              <a:ln w="11430"/>
              <a:solidFill>
                <a:srgbClr val="FF0000"/>
              </a:solidFill>
            </a:endParaRP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 fan is willing to make Jesus a priority in life. </a:t>
            </a:r>
          </a:p>
          <a:p>
            <a:pPr algn="ctr"/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A follower is ready to make Jesus </a:t>
            </a:r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the only </a:t>
            </a:r>
            <a:r>
              <a:rPr lang="en-US" sz="5400" b="1" dirty="0">
                <a:ln w="11430">
                  <a:solidFill>
                    <a:srgbClr val="C00000"/>
                  </a:solidFill>
                </a:ln>
                <a:solidFill>
                  <a:schemeClr val="bg2"/>
                </a:solidFill>
              </a:rPr>
              <a:t>priority.</a:t>
            </a:r>
          </a:p>
        </p:txBody>
      </p:sp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9E9F1C39-3503-4EE6-87AB-7718DB84E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37467"/>
      </p:ext>
    </p:extLst>
  </p:cSld>
  <p:clrMapOvr>
    <a:masterClrMapping/>
  </p:clrMapOvr>
  <p:transition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764B5059-1CC3-4C82-BA75-AECA0E9B4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Luke 9:57-62">
            <a:extLst>
              <a:ext uri="{FF2B5EF4-FFF2-40B4-BE49-F238E27FC236}">
                <a16:creationId xmlns:a16="http://schemas.microsoft.com/office/drawing/2014/main" id="{4AE7AF8E-258F-4517-9128-1C500044F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81200"/>
            <a:ext cx="54102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790621"/>
      </p:ext>
    </p:extLst>
  </p:cSld>
  <p:clrMapOvr>
    <a:masterClrMapping/>
  </p:clrMapOvr>
  <p:transition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dwellingintheword.files.wordpress.com/2010/10/brokennes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www.gccnh.com/imageuploads/Sermons/Series%20Thumbs/Fan%20or%20Follower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42" y="1828800"/>
            <a:ext cx="6858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not a fan teen edition">
            <a:extLst>
              <a:ext uri="{FF2B5EF4-FFF2-40B4-BE49-F238E27FC236}">
                <a16:creationId xmlns:a16="http://schemas.microsoft.com/office/drawing/2014/main" id="{1D56FB2E-16B7-4243-8711-E9DAFF244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35757" r="-1" b="31872"/>
          <a:stretch/>
        </p:blipFill>
        <p:spPr bwMode="auto">
          <a:xfrm>
            <a:off x="952500" y="304800"/>
            <a:ext cx="7239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36255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9"/>
          <a:stretch/>
        </p:blipFill>
        <p:spPr>
          <a:xfrm>
            <a:off x="1600200" y="1143001"/>
            <a:ext cx="607255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4"/>
          <a:stretch/>
        </p:blipFill>
        <p:spPr>
          <a:xfrm>
            <a:off x="1600200" y="1143000"/>
            <a:ext cx="6072554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12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lement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208</Words>
  <Application>Microsoft Office PowerPoint</Application>
  <PresentationFormat>On-screen Show (4:3)</PresentationFormat>
  <Paragraphs>57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Calibri</vt:lpstr>
      <vt:lpstr>Palatino Linotype</vt:lpstr>
      <vt:lpstr>Times New Roman</vt:lpstr>
      <vt:lpstr>Wingdings</vt:lpstr>
      <vt:lpstr>Default Design</vt:lpstr>
      <vt:lpstr>1_Elemental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Musser</dc:creator>
  <cp:lastModifiedBy>Mark Musser</cp:lastModifiedBy>
  <cp:revision>120</cp:revision>
  <cp:lastPrinted>2012-05-23T18:03:48Z</cp:lastPrinted>
  <dcterms:created xsi:type="dcterms:W3CDTF">2012-04-20T12:55:57Z</dcterms:created>
  <dcterms:modified xsi:type="dcterms:W3CDTF">2018-08-02T20:26:45Z</dcterms:modified>
</cp:coreProperties>
</file>