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5"/>
  </p:notesMasterIdLst>
  <p:sldIdLst>
    <p:sldId id="326" r:id="rId4"/>
    <p:sldId id="302" r:id="rId5"/>
    <p:sldId id="261" r:id="rId6"/>
    <p:sldId id="262" r:id="rId7"/>
    <p:sldId id="263" r:id="rId8"/>
    <p:sldId id="264" r:id="rId9"/>
    <p:sldId id="265" r:id="rId10"/>
    <p:sldId id="266" r:id="rId11"/>
    <p:sldId id="269" r:id="rId12"/>
    <p:sldId id="270" r:id="rId13"/>
    <p:sldId id="279" r:id="rId14"/>
    <p:sldId id="280" r:id="rId15"/>
    <p:sldId id="378" r:id="rId16"/>
    <p:sldId id="268" r:id="rId17"/>
    <p:sldId id="271" r:id="rId18"/>
    <p:sldId id="377" r:id="rId19"/>
    <p:sldId id="273" r:id="rId20"/>
    <p:sldId id="274" r:id="rId21"/>
    <p:sldId id="281" r:id="rId22"/>
    <p:sldId id="282" r:id="rId23"/>
    <p:sldId id="275" r:id="rId24"/>
    <p:sldId id="276" r:id="rId25"/>
    <p:sldId id="283" r:id="rId26"/>
    <p:sldId id="284" r:id="rId27"/>
    <p:sldId id="379" r:id="rId28"/>
    <p:sldId id="294" r:id="rId29"/>
    <p:sldId id="296" r:id="rId30"/>
    <p:sldId id="301" r:id="rId31"/>
    <p:sldId id="257" r:id="rId32"/>
    <p:sldId id="267" r:id="rId33"/>
    <p:sldId id="272" r:id="rId34"/>
    <p:sldId id="277" r:id="rId35"/>
    <p:sldId id="327" r:id="rId36"/>
    <p:sldId id="334" r:id="rId37"/>
    <p:sldId id="336" r:id="rId38"/>
    <p:sldId id="341" r:id="rId39"/>
    <p:sldId id="346" r:id="rId40"/>
    <p:sldId id="358" r:id="rId41"/>
    <p:sldId id="359" r:id="rId42"/>
    <p:sldId id="380" r:id="rId43"/>
    <p:sldId id="381" r:id="rId44"/>
    <p:sldId id="382" r:id="rId45"/>
    <p:sldId id="383" r:id="rId46"/>
    <p:sldId id="384" r:id="rId47"/>
    <p:sldId id="360" r:id="rId48"/>
    <p:sldId id="362" r:id="rId49"/>
    <p:sldId id="361" r:id="rId50"/>
    <p:sldId id="363" r:id="rId51"/>
    <p:sldId id="364" r:id="rId52"/>
    <p:sldId id="365" r:id="rId53"/>
    <p:sldId id="366" r:id="rId54"/>
    <p:sldId id="367" r:id="rId55"/>
    <p:sldId id="369" r:id="rId56"/>
    <p:sldId id="370" r:id="rId57"/>
    <p:sldId id="368" r:id="rId58"/>
    <p:sldId id="371" r:id="rId59"/>
    <p:sldId id="372" r:id="rId60"/>
    <p:sldId id="373" r:id="rId61"/>
    <p:sldId id="374" r:id="rId62"/>
    <p:sldId id="376" r:id="rId63"/>
    <p:sldId id="375"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2" autoAdjust="0"/>
    <p:restoredTop sz="94660"/>
  </p:normalViewPr>
  <p:slideViewPr>
    <p:cSldViewPr>
      <p:cViewPr varScale="1">
        <p:scale>
          <a:sx n="79" d="100"/>
          <a:sy n="79" d="100"/>
        </p:scale>
        <p:origin x="1474"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F6DAD4-4281-497D-BA08-7678C243F61B}" type="datetimeFigureOut">
              <a:rPr lang="en-US" smtClean="0"/>
              <a:t>8/16/2018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76B4F8-15C6-409B-B8AF-EFEB736B0FF7}" type="slidenum">
              <a:rPr lang="en-US" smtClean="0"/>
              <a:t>‹#›</a:t>
            </a:fld>
            <a:endParaRPr lang="en-US"/>
          </a:p>
        </p:txBody>
      </p:sp>
    </p:spTree>
    <p:extLst>
      <p:ext uri="{BB962C8B-B14F-4D97-AF65-F5344CB8AC3E}">
        <p14:creationId xmlns:p14="http://schemas.microsoft.com/office/powerpoint/2010/main" val="970278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899726-AB99-4878-BE6B-17BCC7D79746}" type="datetimeFigureOut">
              <a:rPr lang="en-US" smtClean="0"/>
              <a:t>8/16/2018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976504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899726-AB99-4878-BE6B-17BCC7D79746}" type="datetimeFigureOut">
              <a:rPr lang="en-US" smtClean="0"/>
              <a:t>8/16/2018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1857251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899726-AB99-4878-BE6B-17BCC7D79746}" type="datetimeFigureOut">
              <a:rPr lang="en-US" smtClean="0"/>
              <a:t>8/16/2018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1854260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A0F9FE3-932E-4F55-BF97-84272A194F4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1318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068F201-AE36-44EB-A6E9-3B7AB5A73C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9439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05D474-4D67-4029-B916-CD33C8CCBDF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4181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8EAB21B-F8AB-42B5-B4B8-A74BF6E650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558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6DB89AF-91B2-409C-8452-06E69A9A00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6082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6ABEF68-C6EE-4061-94BD-49903C764D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9315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0FCDEB5-9E8D-4F4B-A3C2-2CF7C90CC4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5676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507052A-5EB6-484F-89AF-80D5CBDC9E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614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899726-AB99-4878-BE6B-17BCC7D79746}" type="datetimeFigureOut">
              <a:rPr lang="en-US" smtClean="0"/>
              <a:t>8/16/2018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9095519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1EC7AD1-AB37-4AD3-8EC1-6CA02FD91FF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9231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1931631-E85C-4237-BF1F-B037D217FE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4847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686A27B-36CB-4493-ABBE-A50A059508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4624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A742D6-A3BD-4D94-BFA8-6211686014C4}" type="datetimeFigureOut">
              <a:rPr lang="en-US" smtClean="0"/>
              <a:t>8/16/2018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4EA42-56A3-4CF2-A536-E0CE623CEFEF}" type="slidenum">
              <a:rPr lang="en-US" smtClean="0"/>
              <a:t>‹#›</a:t>
            </a:fld>
            <a:endParaRPr lang="en-US"/>
          </a:p>
        </p:txBody>
      </p:sp>
    </p:spTree>
    <p:extLst>
      <p:ext uri="{BB962C8B-B14F-4D97-AF65-F5344CB8AC3E}">
        <p14:creationId xmlns:p14="http://schemas.microsoft.com/office/powerpoint/2010/main" val="1162455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A742D6-A3BD-4D94-BFA8-6211686014C4}" type="datetimeFigureOut">
              <a:rPr lang="en-US" smtClean="0"/>
              <a:t>8/16/2018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4EA42-56A3-4CF2-A536-E0CE623CEFEF}" type="slidenum">
              <a:rPr lang="en-US" smtClean="0"/>
              <a:t>‹#›</a:t>
            </a:fld>
            <a:endParaRPr lang="en-US"/>
          </a:p>
        </p:txBody>
      </p:sp>
    </p:spTree>
    <p:extLst>
      <p:ext uri="{BB962C8B-B14F-4D97-AF65-F5344CB8AC3E}">
        <p14:creationId xmlns:p14="http://schemas.microsoft.com/office/powerpoint/2010/main" val="420251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A742D6-A3BD-4D94-BFA8-6211686014C4}" type="datetimeFigureOut">
              <a:rPr lang="en-US" smtClean="0"/>
              <a:t>8/16/2018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4EA42-56A3-4CF2-A536-E0CE623CEFEF}" type="slidenum">
              <a:rPr lang="en-US" smtClean="0"/>
              <a:t>‹#›</a:t>
            </a:fld>
            <a:endParaRPr lang="en-US"/>
          </a:p>
        </p:txBody>
      </p:sp>
    </p:spTree>
    <p:extLst>
      <p:ext uri="{BB962C8B-B14F-4D97-AF65-F5344CB8AC3E}">
        <p14:creationId xmlns:p14="http://schemas.microsoft.com/office/powerpoint/2010/main" val="18646255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A742D6-A3BD-4D94-BFA8-6211686014C4}" type="datetimeFigureOut">
              <a:rPr lang="en-US" smtClean="0"/>
              <a:t>8/16/2018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4EA42-56A3-4CF2-A536-E0CE623CEFEF}" type="slidenum">
              <a:rPr lang="en-US" smtClean="0"/>
              <a:t>‹#›</a:t>
            </a:fld>
            <a:endParaRPr lang="en-US"/>
          </a:p>
        </p:txBody>
      </p:sp>
    </p:spTree>
    <p:extLst>
      <p:ext uri="{BB962C8B-B14F-4D97-AF65-F5344CB8AC3E}">
        <p14:creationId xmlns:p14="http://schemas.microsoft.com/office/powerpoint/2010/main" val="40266126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A742D6-A3BD-4D94-BFA8-6211686014C4}" type="datetimeFigureOut">
              <a:rPr lang="en-US" smtClean="0"/>
              <a:t>8/16/2018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64EA42-56A3-4CF2-A536-E0CE623CEFEF}" type="slidenum">
              <a:rPr lang="en-US" smtClean="0"/>
              <a:t>‹#›</a:t>
            </a:fld>
            <a:endParaRPr lang="en-US"/>
          </a:p>
        </p:txBody>
      </p:sp>
    </p:spTree>
    <p:extLst>
      <p:ext uri="{BB962C8B-B14F-4D97-AF65-F5344CB8AC3E}">
        <p14:creationId xmlns:p14="http://schemas.microsoft.com/office/powerpoint/2010/main" val="2431772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A742D6-A3BD-4D94-BFA8-6211686014C4}" type="datetimeFigureOut">
              <a:rPr lang="en-US" smtClean="0"/>
              <a:t>8/16/2018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64EA42-56A3-4CF2-A536-E0CE623CEFEF}" type="slidenum">
              <a:rPr lang="en-US" smtClean="0"/>
              <a:t>‹#›</a:t>
            </a:fld>
            <a:endParaRPr lang="en-US"/>
          </a:p>
        </p:txBody>
      </p:sp>
    </p:spTree>
    <p:extLst>
      <p:ext uri="{BB962C8B-B14F-4D97-AF65-F5344CB8AC3E}">
        <p14:creationId xmlns:p14="http://schemas.microsoft.com/office/powerpoint/2010/main" val="34192246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A742D6-A3BD-4D94-BFA8-6211686014C4}" type="datetimeFigureOut">
              <a:rPr lang="en-US" smtClean="0"/>
              <a:t>8/16/2018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64EA42-56A3-4CF2-A536-E0CE623CEFEF}" type="slidenum">
              <a:rPr lang="en-US" smtClean="0"/>
              <a:t>‹#›</a:t>
            </a:fld>
            <a:endParaRPr lang="en-US"/>
          </a:p>
        </p:txBody>
      </p:sp>
    </p:spTree>
    <p:extLst>
      <p:ext uri="{BB962C8B-B14F-4D97-AF65-F5344CB8AC3E}">
        <p14:creationId xmlns:p14="http://schemas.microsoft.com/office/powerpoint/2010/main" val="3213538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899726-AB99-4878-BE6B-17BCC7D79746}" type="datetimeFigureOut">
              <a:rPr lang="en-US" smtClean="0"/>
              <a:t>8/16/2018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2303238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A742D6-A3BD-4D94-BFA8-6211686014C4}" type="datetimeFigureOut">
              <a:rPr lang="en-US" smtClean="0"/>
              <a:t>8/16/2018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4EA42-56A3-4CF2-A536-E0CE623CEFEF}" type="slidenum">
              <a:rPr lang="en-US" smtClean="0"/>
              <a:t>‹#›</a:t>
            </a:fld>
            <a:endParaRPr lang="en-US"/>
          </a:p>
        </p:txBody>
      </p:sp>
    </p:spTree>
    <p:extLst>
      <p:ext uri="{BB962C8B-B14F-4D97-AF65-F5344CB8AC3E}">
        <p14:creationId xmlns:p14="http://schemas.microsoft.com/office/powerpoint/2010/main" val="1852774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A742D6-A3BD-4D94-BFA8-6211686014C4}" type="datetimeFigureOut">
              <a:rPr lang="en-US" smtClean="0"/>
              <a:t>8/16/2018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4EA42-56A3-4CF2-A536-E0CE623CEFEF}" type="slidenum">
              <a:rPr lang="en-US" smtClean="0"/>
              <a:t>‹#›</a:t>
            </a:fld>
            <a:endParaRPr lang="en-US"/>
          </a:p>
        </p:txBody>
      </p:sp>
    </p:spTree>
    <p:extLst>
      <p:ext uri="{BB962C8B-B14F-4D97-AF65-F5344CB8AC3E}">
        <p14:creationId xmlns:p14="http://schemas.microsoft.com/office/powerpoint/2010/main" val="18675226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A742D6-A3BD-4D94-BFA8-6211686014C4}" type="datetimeFigureOut">
              <a:rPr lang="en-US" smtClean="0"/>
              <a:t>8/16/2018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4EA42-56A3-4CF2-A536-E0CE623CEFEF}" type="slidenum">
              <a:rPr lang="en-US" smtClean="0"/>
              <a:t>‹#›</a:t>
            </a:fld>
            <a:endParaRPr lang="en-US"/>
          </a:p>
        </p:txBody>
      </p:sp>
    </p:spTree>
    <p:extLst>
      <p:ext uri="{BB962C8B-B14F-4D97-AF65-F5344CB8AC3E}">
        <p14:creationId xmlns:p14="http://schemas.microsoft.com/office/powerpoint/2010/main" val="17085494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A742D6-A3BD-4D94-BFA8-6211686014C4}" type="datetimeFigureOut">
              <a:rPr lang="en-US" smtClean="0"/>
              <a:t>8/16/2018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4EA42-56A3-4CF2-A536-E0CE623CEFEF}" type="slidenum">
              <a:rPr lang="en-US" smtClean="0"/>
              <a:t>‹#›</a:t>
            </a:fld>
            <a:endParaRPr lang="en-US"/>
          </a:p>
        </p:txBody>
      </p:sp>
    </p:spTree>
    <p:extLst>
      <p:ext uri="{BB962C8B-B14F-4D97-AF65-F5344CB8AC3E}">
        <p14:creationId xmlns:p14="http://schemas.microsoft.com/office/powerpoint/2010/main" val="733749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899726-AB99-4878-BE6B-17BCC7D79746}" type="datetimeFigureOut">
              <a:rPr lang="en-US" smtClean="0"/>
              <a:t>8/16/2018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184499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899726-AB99-4878-BE6B-17BCC7D79746}" type="datetimeFigureOut">
              <a:rPr lang="en-US" smtClean="0"/>
              <a:t>8/16/2018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2506094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899726-AB99-4878-BE6B-17BCC7D79746}" type="datetimeFigureOut">
              <a:rPr lang="en-US" smtClean="0"/>
              <a:t>8/16/2018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2242969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899726-AB99-4878-BE6B-17BCC7D79746}" type="datetimeFigureOut">
              <a:rPr lang="en-US" smtClean="0"/>
              <a:t>8/16/2018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2618075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899726-AB99-4878-BE6B-17BCC7D79746}" type="datetimeFigureOut">
              <a:rPr lang="en-US" smtClean="0"/>
              <a:t>8/16/2018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1985000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899726-AB99-4878-BE6B-17BCC7D79746}" type="datetimeFigureOut">
              <a:rPr lang="en-US" smtClean="0"/>
              <a:t>8/16/2018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3678864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6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99726-AB99-4878-BE6B-17BCC7D79746}" type="datetimeFigureOut">
              <a:rPr lang="en-US" smtClean="0"/>
              <a:t>8/16/2018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0D5A7D-EB26-4074-804E-561A31E73455}" type="slidenum">
              <a:rPr lang="en-US" smtClean="0"/>
              <a:t>‹#›</a:t>
            </a:fld>
            <a:endParaRPr lang="en-US"/>
          </a:p>
        </p:txBody>
      </p:sp>
    </p:spTree>
    <p:extLst>
      <p:ext uri="{BB962C8B-B14F-4D97-AF65-F5344CB8AC3E}">
        <p14:creationId xmlns:p14="http://schemas.microsoft.com/office/powerpoint/2010/main" val="683602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B46F56C-6036-4695-A547-E9DC3035D2E8}"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0094384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A742D6-A3BD-4D94-BFA8-6211686014C4}" type="datetimeFigureOut">
              <a:rPr lang="en-US" smtClean="0"/>
              <a:t>8/16/2018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64EA42-56A3-4CF2-A536-E0CE623CEFEF}" type="slidenum">
              <a:rPr lang="en-US" smtClean="0"/>
              <a:t>‹#›</a:t>
            </a:fld>
            <a:endParaRPr lang="en-US"/>
          </a:p>
        </p:txBody>
      </p:sp>
    </p:spTree>
    <p:extLst>
      <p:ext uri="{BB962C8B-B14F-4D97-AF65-F5344CB8AC3E}">
        <p14:creationId xmlns:p14="http://schemas.microsoft.com/office/powerpoint/2010/main" val="3509897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E766D7-D738-4877-B475-086F0969CF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4000" cy="6866286"/>
          </a:xfrm>
          <a:prstGeom prst="rect">
            <a:avLst/>
          </a:prstGeom>
        </p:spPr>
      </p:pic>
    </p:spTree>
    <p:extLst>
      <p:ext uri="{BB962C8B-B14F-4D97-AF65-F5344CB8AC3E}">
        <p14:creationId xmlns:p14="http://schemas.microsoft.com/office/powerpoint/2010/main" val="3240298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248.e.akamai.net/origin-cdn.volusion.com/wda6s.6yqkz/v/vspfiles/photos/PAplate-2T.jpg?13256756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7418146" cy="3733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0600" y="2362200"/>
            <a:ext cx="6934200" cy="19812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1184082" y="2691080"/>
            <a:ext cx="66294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Calibri"/>
                <a:ea typeface="+mn-ea"/>
                <a:cs typeface="+mn-cs"/>
              </a:rPr>
              <a:t>Tennis Anyone?</a:t>
            </a:r>
          </a:p>
        </p:txBody>
      </p:sp>
    </p:spTree>
    <p:extLst>
      <p:ext uri="{BB962C8B-B14F-4D97-AF65-F5344CB8AC3E}">
        <p14:creationId xmlns:p14="http://schemas.microsoft.com/office/powerpoint/2010/main" val="2180366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248.e.akamai.net/origin-cdn.volusion.com/wda6s.6yqkz/v/vspfiles/photos/PAplate-2T.jpg?13256756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7418146" cy="3733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0600" y="2362200"/>
            <a:ext cx="6934200" cy="19812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84082" y="2492368"/>
            <a:ext cx="6629400" cy="1862048"/>
          </a:xfrm>
          <a:prstGeom prst="rect">
            <a:avLst/>
          </a:prstGeom>
          <a:noFill/>
        </p:spPr>
        <p:txBody>
          <a:bodyPr wrap="square" rtlCol="0">
            <a:spAutoFit/>
          </a:bodyPr>
          <a:lstStyle/>
          <a:p>
            <a:pPr algn="ctr"/>
            <a:r>
              <a:rPr lang="en-US" sz="11500" dirty="0"/>
              <a:t>IH8WRK</a:t>
            </a:r>
          </a:p>
        </p:txBody>
      </p:sp>
    </p:spTree>
    <p:extLst>
      <p:ext uri="{BB962C8B-B14F-4D97-AF65-F5344CB8AC3E}">
        <p14:creationId xmlns:p14="http://schemas.microsoft.com/office/powerpoint/2010/main" val="2447662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248.e.akamai.net/origin-cdn.volusion.com/wda6s.6yqkz/v/vspfiles/photos/PAplate-2T.jpg?13256756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7418146" cy="3733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0600" y="2362200"/>
            <a:ext cx="6934200" cy="19812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84082" y="2492368"/>
            <a:ext cx="6629400" cy="1569660"/>
          </a:xfrm>
          <a:prstGeom prst="rect">
            <a:avLst/>
          </a:prstGeom>
          <a:noFill/>
        </p:spPr>
        <p:txBody>
          <a:bodyPr wrap="square" rtlCol="0">
            <a:spAutoFit/>
          </a:bodyPr>
          <a:lstStyle/>
          <a:p>
            <a:pPr algn="ctr"/>
            <a:r>
              <a:rPr lang="en-US" sz="9600" dirty="0"/>
              <a:t>I Hate Work</a:t>
            </a:r>
          </a:p>
        </p:txBody>
      </p:sp>
    </p:spTree>
    <p:extLst>
      <p:ext uri="{BB962C8B-B14F-4D97-AF65-F5344CB8AC3E}">
        <p14:creationId xmlns:p14="http://schemas.microsoft.com/office/powerpoint/2010/main" val="4220034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248.e.akamai.net/origin-cdn.volusion.com/wda6s.6yqkz/v/vspfiles/photos/PAplate-2T.jpg?13256756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7418146" cy="3733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0600" y="2362200"/>
            <a:ext cx="6934200" cy="19812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84082" y="2492368"/>
            <a:ext cx="6629400" cy="1862048"/>
          </a:xfrm>
          <a:prstGeom prst="rect">
            <a:avLst/>
          </a:prstGeom>
          <a:noFill/>
        </p:spPr>
        <p:txBody>
          <a:bodyPr wrap="square" rtlCol="0">
            <a:spAutoFit/>
          </a:bodyPr>
          <a:lstStyle/>
          <a:p>
            <a:pPr algn="ctr"/>
            <a:r>
              <a:rPr lang="en-US" sz="11500" dirty="0"/>
              <a:t>2M8OS</a:t>
            </a:r>
          </a:p>
        </p:txBody>
      </p:sp>
    </p:spTree>
    <p:extLst>
      <p:ext uri="{BB962C8B-B14F-4D97-AF65-F5344CB8AC3E}">
        <p14:creationId xmlns:p14="http://schemas.microsoft.com/office/powerpoint/2010/main" val="2974780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248.e.akamai.net/origin-cdn.volusion.com/wda6s.6yqkz/v/vspfiles/photos/PAplate-2T.jpg?13256756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7418146" cy="3733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0600" y="2362200"/>
            <a:ext cx="6934200" cy="19812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84082" y="2492368"/>
            <a:ext cx="6629400" cy="1569660"/>
          </a:xfrm>
          <a:prstGeom prst="rect">
            <a:avLst/>
          </a:prstGeom>
          <a:noFill/>
        </p:spPr>
        <p:txBody>
          <a:bodyPr wrap="square" rtlCol="0">
            <a:spAutoFit/>
          </a:bodyPr>
          <a:lstStyle/>
          <a:p>
            <a:pPr algn="ctr"/>
            <a:r>
              <a:rPr lang="en-US" sz="9600" dirty="0"/>
              <a:t>TOMATOES</a:t>
            </a:r>
          </a:p>
        </p:txBody>
      </p:sp>
    </p:spTree>
    <p:extLst>
      <p:ext uri="{BB962C8B-B14F-4D97-AF65-F5344CB8AC3E}">
        <p14:creationId xmlns:p14="http://schemas.microsoft.com/office/powerpoint/2010/main" val="3047368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248.e.akamai.net/origin-cdn.volusion.com/wda6s.6yqkz/v/vspfiles/photos/PAplate-2T.jpg?13256756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7418146" cy="3733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0600" y="2362200"/>
            <a:ext cx="6934200" cy="19812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1184082" y="2492368"/>
            <a:ext cx="66294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Calibri"/>
                <a:ea typeface="+mn-ea"/>
                <a:cs typeface="+mn-cs"/>
              </a:rPr>
              <a:t>B4DKCME</a:t>
            </a:r>
          </a:p>
        </p:txBody>
      </p:sp>
    </p:spTree>
    <p:extLst>
      <p:ext uri="{BB962C8B-B14F-4D97-AF65-F5344CB8AC3E}">
        <p14:creationId xmlns:p14="http://schemas.microsoft.com/office/powerpoint/2010/main" val="950751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248.e.akamai.net/origin-cdn.volusion.com/wda6s.6yqkz/v/vspfiles/photos/PAplate-2T.jpg?13256756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7418146" cy="3733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0600" y="2362200"/>
            <a:ext cx="6934200" cy="19812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1184082" y="2691080"/>
            <a:ext cx="66294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Calibri"/>
                <a:ea typeface="+mn-ea"/>
                <a:cs typeface="+mn-cs"/>
              </a:rPr>
              <a:t>B 4 Decay C Me</a:t>
            </a:r>
          </a:p>
        </p:txBody>
      </p:sp>
    </p:spTree>
    <p:extLst>
      <p:ext uri="{BB962C8B-B14F-4D97-AF65-F5344CB8AC3E}">
        <p14:creationId xmlns:p14="http://schemas.microsoft.com/office/powerpoint/2010/main" val="3787863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248.e.akamai.net/origin-cdn.volusion.com/wda6s.6yqkz/v/vspfiles/photos/PAplate-2T.jpg?13256756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7418146" cy="3733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0600" y="2362200"/>
            <a:ext cx="6934200" cy="19812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1184082" y="2492368"/>
            <a:ext cx="66294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Calibri"/>
                <a:ea typeface="+mn-ea"/>
                <a:cs typeface="+mn-cs"/>
              </a:rPr>
              <a:t>AGR8PL8</a:t>
            </a:r>
          </a:p>
        </p:txBody>
      </p:sp>
    </p:spTree>
    <p:extLst>
      <p:ext uri="{BB962C8B-B14F-4D97-AF65-F5344CB8AC3E}">
        <p14:creationId xmlns:p14="http://schemas.microsoft.com/office/powerpoint/2010/main" val="3840707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248.e.akamai.net/origin-cdn.volusion.com/wda6s.6yqkz/v/vspfiles/photos/PAplate-2T.jpg?13256756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7418146" cy="3733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0600" y="2362200"/>
            <a:ext cx="6934200" cy="19812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1184082" y="2629525"/>
            <a:ext cx="66294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Calibri"/>
                <a:ea typeface="+mn-ea"/>
                <a:cs typeface="+mn-cs"/>
              </a:rPr>
              <a:t>A Great Plate</a:t>
            </a:r>
          </a:p>
        </p:txBody>
      </p:sp>
    </p:spTree>
    <p:extLst>
      <p:ext uri="{BB962C8B-B14F-4D97-AF65-F5344CB8AC3E}">
        <p14:creationId xmlns:p14="http://schemas.microsoft.com/office/powerpoint/2010/main" val="1689114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248.e.akamai.net/origin-cdn.volusion.com/wda6s.6yqkz/v/vspfiles/photos/PAplate-2T.jpg?13256756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7418146" cy="3733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0600" y="2362200"/>
            <a:ext cx="6934200" cy="19812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1184082" y="2492368"/>
            <a:ext cx="66294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Calibri"/>
                <a:ea typeface="+mn-ea"/>
                <a:cs typeface="+mn-cs"/>
              </a:rPr>
              <a:t>HNYBNY</a:t>
            </a:r>
          </a:p>
        </p:txBody>
      </p:sp>
    </p:spTree>
    <p:extLst>
      <p:ext uri="{BB962C8B-B14F-4D97-AF65-F5344CB8AC3E}">
        <p14:creationId xmlns:p14="http://schemas.microsoft.com/office/powerpoint/2010/main" val="3773005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248.e.akamai.net/origin-cdn.volusion.com/wda6s.6yqkz/v/vspfiles/photos/PAplate-2T.jpg?13256756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7418146" cy="3733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0600" y="2362200"/>
            <a:ext cx="6934200" cy="19812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1191009" y="2806868"/>
            <a:ext cx="66294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Calibri"/>
                <a:ea typeface="+mn-ea"/>
                <a:cs typeface="+mn-cs"/>
              </a:rPr>
              <a:t>Bumper Stumper</a:t>
            </a:r>
          </a:p>
        </p:txBody>
      </p:sp>
    </p:spTree>
    <p:extLst>
      <p:ext uri="{BB962C8B-B14F-4D97-AF65-F5344CB8AC3E}">
        <p14:creationId xmlns:p14="http://schemas.microsoft.com/office/powerpoint/2010/main" val="4126673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248.e.akamai.net/origin-cdn.volusion.com/wda6s.6yqkz/v/vspfiles/photos/PAplate-2T.jpg?13256756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7418146" cy="3733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0600" y="2362200"/>
            <a:ext cx="6934200" cy="19812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1184082" y="2591425"/>
            <a:ext cx="66294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Calibri"/>
                <a:ea typeface="+mn-ea"/>
                <a:cs typeface="+mn-cs"/>
              </a:rPr>
              <a:t>Honey Bunny</a:t>
            </a:r>
          </a:p>
        </p:txBody>
      </p:sp>
    </p:spTree>
    <p:extLst>
      <p:ext uri="{BB962C8B-B14F-4D97-AF65-F5344CB8AC3E}">
        <p14:creationId xmlns:p14="http://schemas.microsoft.com/office/powerpoint/2010/main" val="3753763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248.e.akamai.net/origin-cdn.volusion.com/wda6s.6yqkz/v/vspfiles/photos/PAplate-2T.jpg?13256756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7418146" cy="3733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0600" y="2362200"/>
            <a:ext cx="6934200" cy="19812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1184082" y="2492368"/>
            <a:ext cx="66294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Calibri"/>
                <a:ea typeface="+mn-ea"/>
                <a:cs typeface="+mn-cs"/>
              </a:rPr>
              <a:t>CRE8IV</a:t>
            </a:r>
          </a:p>
        </p:txBody>
      </p:sp>
    </p:spTree>
    <p:extLst>
      <p:ext uri="{BB962C8B-B14F-4D97-AF65-F5344CB8AC3E}">
        <p14:creationId xmlns:p14="http://schemas.microsoft.com/office/powerpoint/2010/main" val="2666742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248.e.akamai.net/origin-cdn.volusion.com/wda6s.6yqkz/v/vspfiles/photos/PAplate-2T.jpg?13256756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7418146" cy="3733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0600" y="2362200"/>
            <a:ext cx="6934200" cy="19812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1184082" y="2492368"/>
            <a:ext cx="66294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Calibri"/>
                <a:ea typeface="+mn-ea"/>
                <a:cs typeface="+mn-cs"/>
              </a:rPr>
              <a:t>Creative</a:t>
            </a:r>
          </a:p>
        </p:txBody>
      </p:sp>
    </p:spTree>
    <p:extLst>
      <p:ext uri="{BB962C8B-B14F-4D97-AF65-F5344CB8AC3E}">
        <p14:creationId xmlns:p14="http://schemas.microsoft.com/office/powerpoint/2010/main" val="1124376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248.e.akamai.net/origin-cdn.volusion.com/wda6s.6yqkz/v/vspfiles/photos/PAplate-2T.jpg?13256756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7418146" cy="3733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0600" y="2362200"/>
            <a:ext cx="6934200" cy="19812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1184082" y="2481352"/>
            <a:ext cx="66294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Calibri"/>
                <a:ea typeface="+mn-ea"/>
                <a:cs typeface="+mn-cs"/>
              </a:rPr>
              <a:t>BONUS</a:t>
            </a:r>
          </a:p>
        </p:txBody>
      </p:sp>
    </p:spTree>
    <p:extLst>
      <p:ext uri="{BB962C8B-B14F-4D97-AF65-F5344CB8AC3E}">
        <p14:creationId xmlns:p14="http://schemas.microsoft.com/office/powerpoint/2010/main" val="2960371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248.e.akamai.net/origin-cdn.volusion.com/wda6s.6yqkz/v/vspfiles/photos/PAplate-2T.jpg?13256756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7418146" cy="3733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0600" y="2362200"/>
            <a:ext cx="6934200" cy="19812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1184082" y="2691080"/>
            <a:ext cx="66294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Calibri"/>
                <a:ea typeface="+mn-ea"/>
                <a:cs typeface="+mn-cs"/>
              </a:rPr>
              <a:t>1DR4L</a:t>
            </a:r>
          </a:p>
        </p:txBody>
      </p:sp>
    </p:spTree>
    <p:extLst>
      <p:ext uri="{BB962C8B-B14F-4D97-AF65-F5344CB8AC3E}">
        <p14:creationId xmlns:p14="http://schemas.microsoft.com/office/powerpoint/2010/main" val="3656228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248.e.akamai.net/origin-cdn.volusion.com/wda6s.6yqkz/v/vspfiles/photos/PAplate-2T.jpg?13256756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7418146" cy="3733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0600" y="2362200"/>
            <a:ext cx="6934200" cy="19812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1184082" y="2691080"/>
            <a:ext cx="66294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Calibri"/>
                <a:ea typeface="+mn-ea"/>
                <a:cs typeface="+mn-cs"/>
              </a:rPr>
              <a:t>WONDERFUL</a:t>
            </a:r>
          </a:p>
        </p:txBody>
      </p:sp>
    </p:spTree>
    <p:extLst>
      <p:ext uri="{BB962C8B-B14F-4D97-AF65-F5344CB8AC3E}">
        <p14:creationId xmlns:p14="http://schemas.microsoft.com/office/powerpoint/2010/main" val="4154075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9BDF69-F2B3-49E2-BEF0-26B1FA575E9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artisticCrisscrossEtching trans="59000" pressure="19"/>
                    </a14:imgEffect>
                  </a14:imgLayer>
                </a14:imgProps>
              </a:ext>
              <a:ext uri="{28A0092B-C50C-407E-A947-70E740481C1C}">
                <a14:useLocalDpi xmlns:a14="http://schemas.microsoft.com/office/drawing/2010/main" val="0"/>
              </a:ext>
            </a:extLst>
          </a:blip>
          <a:srcRect l="34860" t="16091" r="33263" b="49186"/>
          <a:stretch/>
        </p:blipFill>
        <p:spPr>
          <a:xfrm>
            <a:off x="0" y="-11304"/>
            <a:ext cx="9144000" cy="6841742"/>
          </a:xfrm>
          <a:prstGeom prst="rect">
            <a:avLst/>
          </a:prstGeom>
        </p:spPr>
      </p:pic>
      <p:sp>
        <p:nvSpPr>
          <p:cNvPr id="5" name="TextBox 4">
            <a:extLst>
              <a:ext uri="{FF2B5EF4-FFF2-40B4-BE49-F238E27FC236}">
                <a16:creationId xmlns:a16="http://schemas.microsoft.com/office/drawing/2014/main" id="{C6C7CA19-C515-4179-B2C3-AD62B26287ED}"/>
              </a:ext>
            </a:extLst>
          </p:cNvPr>
          <p:cNvSpPr txBox="1"/>
          <p:nvPr/>
        </p:nvSpPr>
        <p:spPr>
          <a:xfrm>
            <a:off x="1976545" y="-47739"/>
            <a:ext cx="5179493" cy="2215991"/>
          </a:xfrm>
          <a:prstGeom prst="rect">
            <a:avLst/>
          </a:prstGeom>
          <a:noFill/>
        </p:spPr>
        <p:txBody>
          <a:bodyPr wrap="square" rtlCol="0">
            <a:spAutoFit/>
          </a:bodyPr>
          <a:lstStyle/>
          <a:p>
            <a:pPr algn="ctr"/>
            <a:r>
              <a:rPr lang="en-US" sz="13800" b="1" dirty="0">
                <a:effectLst>
                  <a:outerShdw blurRad="38100" dist="38100" dir="2700000" algn="tl">
                    <a:srgbClr val="000000">
                      <a:alpha val="43137"/>
                    </a:srgbClr>
                  </a:outerShdw>
                </a:effectLst>
                <a:latin typeface="Rockwell Extra Bold" panose="02060903040505020403" pitchFamily="18" charset="0"/>
              </a:rPr>
              <a:t>B</a:t>
            </a:r>
          </a:p>
        </p:txBody>
      </p:sp>
      <p:sp>
        <p:nvSpPr>
          <p:cNvPr id="6" name="TextBox 5">
            <a:extLst>
              <a:ext uri="{FF2B5EF4-FFF2-40B4-BE49-F238E27FC236}">
                <a16:creationId xmlns:a16="http://schemas.microsoft.com/office/drawing/2014/main" id="{585D3959-41B4-4DCF-85F5-80CFFCB82F9B}"/>
              </a:ext>
            </a:extLst>
          </p:cNvPr>
          <p:cNvSpPr txBox="1"/>
          <p:nvPr/>
        </p:nvSpPr>
        <p:spPr>
          <a:xfrm>
            <a:off x="1960578" y="1464605"/>
            <a:ext cx="5179493" cy="1862048"/>
          </a:xfrm>
          <a:prstGeom prst="rect">
            <a:avLst/>
          </a:prstGeom>
          <a:noFill/>
        </p:spPr>
        <p:txBody>
          <a:bodyPr wrap="square" rtlCol="0">
            <a:spAutoFit/>
          </a:bodyPr>
          <a:lstStyle/>
          <a:p>
            <a:pPr algn="ctr"/>
            <a:r>
              <a:rPr lang="en-US" sz="11500" dirty="0">
                <a:effectLst>
                  <a:outerShdw blurRad="38100" dist="38100" dir="2700000" algn="tl">
                    <a:srgbClr val="000000">
                      <a:alpha val="43137"/>
                    </a:srgbClr>
                  </a:outerShdw>
                </a:effectLst>
                <a:latin typeface="Rockwell Extra Bold" panose="02060903040505020403" pitchFamily="18" charset="0"/>
              </a:rPr>
              <a:t>L I</a:t>
            </a:r>
          </a:p>
        </p:txBody>
      </p:sp>
      <p:sp>
        <p:nvSpPr>
          <p:cNvPr id="7" name="TextBox 6">
            <a:extLst>
              <a:ext uri="{FF2B5EF4-FFF2-40B4-BE49-F238E27FC236}">
                <a16:creationId xmlns:a16="http://schemas.microsoft.com/office/drawing/2014/main" id="{9B14B1F9-6CFD-4794-825D-4DFFDCAB35A1}"/>
              </a:ext>
            </a:extLst>
          </p:cNvPr>
          <p:cNvSpPr txBox="1"/>
          <p:nvPr/>
        </p:nvSpPr>
        <p:spPr>
          <a:xfrm>
            <a:off x="1231247" y="2812698"/>
            <a:ext cx="6718421" cy="1446550"/>
          </a:xfrm>
          <a:prstGeom prst="rect">
            <a:avLst/>
          </a:prstGeom>
          <a:noFill/>
        </p:spPr>
        <p:txBody>
          <a:bodyPr wrap="square" rtlCol="0">
            <a:spAutoFit/>
          </a:bodyPr>
          <a:lstStyle/>
          <a:p>
            <a:pPr algn="ctr"/>
            <a:r>
              <a:rPr lang="en-US" sz="8800" dirty="0">
                <a:effectLst>
                  <a:outerShdw blurRad="38100" dist="38100" dir="2700000" algn="tl">
                    <a:srgbClr val="000000">
                      <a:alpha val="43137"/>
                    </a:srgbClr>
                  </a:outerShdw>
                </a:effectLst>
                <a:latin typeface="Rockwell Extra Bold" panose="02060903040505020403" pitchFamily="18" charset="0"/>
              </a:rPr>
              <a:t>N D S</a:t>
            </a:r>
          </a:p>
        </p:txBody>
      </p:sp>
      <p:sp>
        <p:nvSpPr>
          <p:cNvPr id="8" name="TextBox 7">
            <a:extLst>
              <a:ext uri="{FF2B5EF4-FFF2-40B4-BE49-F238E27FC236}">
                <a16:creationId xmlns:a16="http://schemas.microsoft.com/office/drawing/2014/main" id="{B8C78D24-4619-47EF-B765-9CED4F26AA04}"/>
              </a:ext>
            </a:extLst>
          </p:cNvPr>
          <p:cNvSpPr txBox="1"/>
          <p:nvPr/>
        </p:nvSpPr>
        <p:spPr>
          <a:xfrm>
            <a:off x="759964" y="3951314"/>
            <a:ext cx="7660988" cy="1323439"/>
          </a:xfrm>
          <a:prstGeom prst="rect">
            <a:avLst/>
          </a:prstGeom>
          <a:noFill/>
        </p:spPr>
        <p:txBody>
          <a:bodyPr wrap="square" rtlCol="0">
            <a:spAutoFit/>
          </a:bodyPr>
          <a:lstStyle/>
          <a:p>
            <a:pPr algn="ctr"/>
            <a:r>
              <a:rPr lang="en-US" sz="8000" dirty="0">
                <a:effectLst>
                  <a:outerShdw blurRad="38100" dist="38100" dir="2700000" algn="tl">
                    <a:srgbClr val="000000">
                      <a:alpha val="43137"/>
                    </a:srgbClr>
                  </a:outerShdw>
                </a:effectLst>
                <a:latin typeface="Rockwell Extra Bold" panose="02060903040505020403" pitchFamily="18" charset="0"/>
              </a:rPr>
              <a:t>P O T S</a:t>
            </a:r>
          </a:p>
        </p:txBody>
      </p:sp>
    </p:spTree>
    <p:extLst>
      <p:ext uri="{BB962C8B-B14F-4D97-AF65-F5344CB8AC3E}">
        <p14:creationId xmlns:p14="http://schemas.microsoft.com/office/powerpoint/2010/main" val="867767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85900" y="1676400"/>
            <a:ext cx="6172200" cy="2492990"/>
          </a:xfrm>
          <a:prstGeom prst="rect">
            <a:avLst/>
          </a:prstGeom>
          <a:noFill/>
        </p:spPr>
        <p:txBody>
          <a:bodyPr wrap="square" rtlCol="0">
            <a:spAutoFit/>
          </a:bodyPr>
          <a:lstStyle/>
          <a:p>
            <a:pPr algn="ctr"/>
            <a:endParaRPr lang="en-US" dirty="0">
              <a:latin typeface="Showcard Gothic" pitchFamily="82" charset="0"/>
            </a:endParaRPr>
          </a:p>
          <a:p>
            <a:pPr algn="ctr"/>
            <a:r>
              <a:rPr lang="en-US" sz="13800" dirty="0">
                <a:latin typeface="Showcard Gothic" pitchFamily="82" charset="0"/>
              </a:rPr>
              <a:t>SIN</a:t>
            </a:r>
          </a:p>
        </p:txBody>
      </p:sp>
    </p:spTree>
    <p:extLst>
      <p:ext uri="{BB962C8B-B14F-4D97-AF65-F5344CB8AC3E}">
        <p14:creationId xmlns:p14="http://schemas.microsoft.com/office/powerpoint/2010/main" val="3226305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the cross">
            <a:extLst>
              <a:ext uri="{FF2B5EF4-FFF2-40B4-BE49-F238E27FC236}">
                <a16:creationId xmlns:a16="http://schemas.microsoft.com/office/drawing/2014/main" id="{9CCBAE4C-ED22-4C05-874E-42409DD66C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167"/>
          <a:stretch/>
        </p:blipFill>
        <p:spPr bwMode="auto">
          <a:xfrm>
            <a:off x="1104900" y="1039812"/>
            <a:ext cx="6934200" cy="4778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1113135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85900" y="152400"/>
            <a:ext cx="6172200" cy="6063198"/>
          </a:xfrm>
          <a:prstGeom prst="rect">
            <a:avLst/>
          </a:prstGeom>
          <a:noFill/>
        </p:spPr>
        <p:txBody>
          <a:bodyPr wrap="square" rtlCol="0">
            <a:spAutoFit/>
          </a:bodyPr>
          <a:lstStyle/>
          <a:p>
            <a:pPr algn="ctr"/>
            <a:endParaRPr lang="en-US" dirty="0">
              <a:latin typeface="Showcard Gothic" pitchFamily="82" charset="0"/>
            </a:endParaRPr>
          </a:p>
          <a:p>
            <a:pPr algn="ctr"/>
            <a:endParaRPr lang="en-US" dirty="0">
              <a:latin typeface="Showcard Gothic" pitchFamily="82" charset="0"/>
            </a:endParaRPr>
          </a:p>
          <a:p>
            <a:pPr algn="ctr"/>
            <a:r>
              <a:rPr lang="en-US" sz="8800" dirty="0">
                <a:latin typeface="Showcard Gothic" pitchFamily="82" charset="0"/>
              </a:rPr>
              <a:t>GOSSIP</a:t>
            </a:r>
          </a:p>
          <a:p>
            <a:pPr algn="ctr"/>
            <a:r>
              <a:rPr lang="en-US" sz="8800" dirty="0">
                <a:latin typeface="Showcard Gothic" pitchFamily="82" charset="0"/>
              </a:rPr>
              <a:t>AND THE</a:t>
            </a:r>
          </a:p>
          <a:p>
            <a:pPr algn="ctr"/>
            <a:r>
              <a:rPr lang="en-US" sz="8800" dirty="0">
                <a:latin typeface="Showcard Gothic" pitchFamily="82" charset="0"/>
              </a:rPr>
              <a:t>POWER OF  WORDS</a:t>
            </a:r>
          </a:p>
        </p:txBody>
      </p:sp>
    </p:spTree>
    <p:extLst>
      <p:ext uri="{BB962C8B-B14F-4D97-AF65-F5344CB8AC3E}">
        <p14:creationId xmlns:p14="http://schemas.microsoft.com/office/powerpoint/2010/main" val="421722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248.e.akamai.net/origin-cdn.volusion.com/wda6s.6yqkz/v/vspfiles/photos/PAplate-2T.jpg?13256756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7418146" cy="3733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0600" y="2362200"/>
            <a:ext cx="6934200" cy="19812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1184082" y="2492368"/>
            <a:ext cx="66294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Calibri"/>
                <a:ea typeface="+mn-ea"/>
                <a:cs typeface="+mn-cs"/>
              </a:rPr>
              <a:t>RUNVS</a:t>
            </a:r>
          </a:p>
        </p:txBody>
      </p:sp>
    </p:spTree>
    <p:extLst>
      <p:ext uri="{BB962C8B-B14F-4D97-AF65-F5344CB8AC3E}">
        <p14:creationId xmlns:p14="http://schemas.microsoft.com/office/powerpoint/2010/main" val="3376682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 y="228600"/>
            <a:ext cx="7543800" cy="5447645"/>
          </a:xfrm>
          <a:prstGeom prst="rect">
            <a:avLst/>
          </a:prstGeom>
          <a:noFill/>
        </p:spPr>
        <p:txBody>
          <a:bodyPr wrap="square" rtlCol="0">
            <a:spAutoFit/>
          </a:bodyPr>
          <a:lstStyle/>
          <a:p>
            <a:pPr algn="ctr"/>
            <a:r>
              <a:rPr lang="en-US" sz="6000" dirty="0">
                <a:latin typeface="Showcard Gothic" panose="04020904020102020604" pitchFamily="82" charset="0"/>
              </a:rPr>
              <a:t>PROVERBS 18:21</a:t>
            </a:r>
          </a:p>
          <a:p>
            <a:pPr algn="ctr"/>
            <a:endParaRPr lang="en-US" sz="4800" dirty="0">
              <a:latin typeface="Showcard Gothic" panose="04020904020102020604" pitchFamily="82" charset="0"/>
            </a:endParaRPr>
          </a:p>
          <a:p>
            <a:pPr algn="ctr"/>
            <a:r>
              <a:rPr lang="en-US" sz="4800" dirty="0">
                <a:latin typeface="Showcard Gothic" panose="04020904020102020604" pitchFamily="82" charset="0"/>
              </a:rPr>
              <a:t>Life and death are in the power of the tongue, and those who love it will eat its fruits.</a:t>
            </a:r>
          </a:p>
        </p:txBody>
      </p:sp>
    </p:spTree>
    <p:extLst>
      <p:ext uri="{BB962C8B-B14F-4D97-AF65-F5344CB8AC3E}">
        <p14:creationId xmlns:p14="http://schemas.microsoft.com/office/powerpoint/2010/main" val="1528758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ower of words hug">
            <a:extLst>
              <a:ext uri="{FF2B5EF4-FFF2-40B4-BE49-F238E27FC236}">
                <a16:creationId xmlns:a16="http://schemas.microsoft.com/office/drawing/2014/main" id="{0A069045-CACA-4271-BC49-5F06937079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3444607" cy="44529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Image result for power of words hurt">
            <a:extLst>
              <a:ext uri="{FF2B5EF4-FFF2-40B4-BE49-F238E27FC236}">
                <a16:creationId xmlns:a16="http://schemas.microsoft.com/office/drawing/2014/main" id="{248A819C-7991-47A2-A0DA-87BBA57D33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001" b="13476"/>
          <a:stretch/>
        </p:blipFill>
        <p:spPr bwMode="auto">
          <a:xfrm>
            <a:off x="4495800" y="1981200"/>
            <a:ext cx="4038600" cy="3667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769240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1066800"/>
            <a:ext cx="7772400" cy="3046988"/>
          </a:xfrm>
          <a:prstGeom prst="rect">
            <a:avLst/>
          </a:prstGeom>
          <a:noFill/>
        </p:spPr>
        <p:txBody>
          <a:bodyPr wrap="square" rtlCol="0">
            <a:spAutoFit/>
          </a:bodyPr>
          <a:lstStyle/>
          <a:p>
            <a:pPr algn="ctr"/>
            <a:r>
              <a:rPr lang="en-US" sz="6000" dirty="0">
                <a:latin typeface="Showcard Gothic" panose="04020904020102020604" pitchFamily="82" charset="0"/>
              </a:rPr>
              <a:t>PROVERBS 15:4</a:t>
            </a:r>
          </a:p>
          <a:p>
            <a:pPr algn="ctr"/>
            <a:endParaRPr lang="en-US" sz="3600" dirty="0">
              <a:latin typeface="Showcard Gothic" panose="04020904020102020604" pitchFamily="82" charset="0"/>
            </a:endParaRPr>
          </a:p>
          <a:p>
            <a:pPr algn="ctr"/>
            <a:r>
              <a:rPr lang="en-US" sz="4800" dirty="0">
                <a:latin typeface="Showcard Gothic" panose="04020904020102020604" pitchFamily="82" charset="0"/>
              </a:rPr>
              <a:t>Gentle words bring life and health…</a:t>
            </a:r>
          </a:p>
        </p:txBody>
      </p:sp>
    </p:spTree>
    <p:extLst>
      <p:ext uri="{BB962C8B-B14F-4D97-AF65-F5344CB8AC3E}">
        <p14:creationId xmlns:p14="http://schemas.microsoft.com/office/powerpoint/2010/main" val="103268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0600" y="1447800"/>
            <a:ext cx="7353300" cy="3139321"/>
          </a:xfrm>
          <a:prstGeom prst="rect">
            <a:avLst/>
          </a:prstGeom>
          <a:noFill/>
        </p:spPr>
        <p:txBody>
          <a:bodyPr wrap="square" rtlCol="0">
            <a:spAutoFit/>
          </a:bodyPr>
          <a:lstStyle/>
          <a:p>
            <a:pPr algn="ctr"/>
            <a:endParaRPr lang="en-US" sz="6600" dirty="0">
              <a:latin typeface="Showcard Gothic" pitchFamily="82" charset="0"/>
            </a:endParaRPr>
          </a:p>
          <a:p>
            <a:pPr algn="ctr"/>
            <a:r>
              <a:rPr lang="en-US" sz="6600" dirty="0">
                <a:latin typeface="Showcard Gothic" pitchFamily="82" charset="0"/>
              </a:rPr>
              <a:t>ENTERTAINMENT</a:t>
            </a:r>
            <a:br>
              <a:rPr lang="en-US" sz="6600" dirty="0">
                <a:latin typeface="Showcard Gothic" pitchFamily="82" charset="0"/>
              </a:rPr>
            </a:br>
            <a:r>
              <a:rPr lang="en-US" sz="6600" dirty="0">
                <a:latin typeface="Showcard Gothic" pitchFamily="82" charset="0"/>
              </a:rPr>
              <a:t>STANDARDS</a:t>
            </a:r>
          </a:p>
        </p:txBody>
      </p:sp>
    </p:spTree>
    <p:extLst>
      <p:ext uri="{BB962C8B-B14F-4D97-AF65-F5344CB8AC3E}">
        <p14:creationId xmlns:p14="http://schemas.microsoft.com/office/powerpoint/2010/main" val="29791414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Bible">
            <a:extLst>
              <a:ext uri="{FF2B5EF4-FFF2-40B4-BE49-F238E27FC236}">
                <a16:creationId xmlns:a16="http://schemas.microsoft.com/office/drawing/2014/main" id="{0994B8CD-1114-4BA0-BA23-6A0E6D0FE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205080"/>
            <a:ext cx="4114800" cy="41657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46" name="Picture 2" descr="Related image">
            <a:extLst>
              <a:ext uri="{FF2B5EF4-FFF2-40B4-BE49-F238E27FC236}">
                <a16:creationId xmlns:a16="http://schemas.microsoft.com/office/drawing/2014/main" id="{74E53E44-FA44-4295-88CA-80083ABB7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791" y="487148"/>
            <a:ext cx="4338637" cy="38723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8951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0" y="914400"/>
            <a:ext cx="7620000" cy="5232202"/>
          </a:xfrm>
          <a:prstGeom prst="rect">
            <a:avLst/>
          </a:prstGeom>
          <a:noFill/>
        </p:spPr>
        <p:txBody>
          <a:bodyPr wrap="square" rtlCol="0">
            <a:spAutoFit/>
          </a:bodyPr>
          <a:lstStyle/>
          <a:p>
            <a:pPr algn="ctr"/>
            <a:r>
              <a:rPr lang="en-US" sz="6000" dirty="0">
                <a:latin typeface="Showcard Gothic" panose="04020904020102020604" pitchFamily="82" charset="0"/>
              </a:rPr>
              <a:t>SEXUALITY</a:t>
            </a:r>
          </a:p>
          <a:p>
            <a:pPr algn="ctr"/>
            <a:r>
              <a:rPr lang="en-US" sz="6000" dirty="0">
                <a:latin typeface="Showcard Gothic" panose="04020904020102020604" pitchFamily="82" charset="0"/>
              </a:rPr>
              <a:t>PROFANITY</a:t>
            </a:r>
          </a:p>
          <a:p>
            <a:pPr algn="ctr"/>
            <a:r>
              <a:rPr lang="en-US" sz="6000" dirty="0">
                <a:latin typeface="Showcard Gothic" panose="04020904020102020604" pitchFamily="82" charset="0"/>
              </a:rPr>
              <a:t>BLASPHEMY</a:t>
            </a:r>
          </a:p>
          <a:p>
            <a:pPr algn="ctr"/>
            <a:r>
              <a:rPr lang="en-US" sz="6000" dirty="0">
                <a:latin typeface="Showcard Gothic" panose="04020904020102020604" pitchFamily="82" charset="0"/>
              </a:rPr>
              <a:t>Violence</a:t>
            </a:r>
          </a:p>
          <a:p>
            <a:pPr algn="ctr"/>
            <a:r>
              <a:rPr lang="en-US" sz="6000" dirty="0">
                <a:latin typeface="Showcard Gothic" panose="04020904020102020604" pitchFamily="82" charset="0"/>
              </a:rPr>
              <a:t>TIME</a:t>
            </a:r>
            <a:endParaRPr lang="en-US" sz="3200" dirty="0">
              <a:latin typeface="Showcard Gothic" panose="04020904020102020604" pitchFamily="82" charset="0"/>
            </a:endParaRPr>
          </a:p>
          <a:p>
            <a:pPr algn="ctr"/>
            <a:endParaRPr lang="en-US" sz="3400" dirty="0">
              <a:latin typeface="Showcard Gothic" panose="04020904020102020604" pitchFamily="82" charset="0"/>
            </a:endParaRPr>
          </a:p>
        </p:txBody>
      </p:sp>
    </p:spTree>
    <p:extLst>
      <p:ext uri="{BB962C8B-B14F-4D97-AF65-F5344CB8AC3E}">
        <p14:creationId xmlns:p14="http://schemas.microsoft.com/office/powerpoint/2010/main" val="9532803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130C24-B5C1-4345-A8E1-452F9A8EE4E2}"/>
              </a:ext>
            </a:extLst>
          </p:cNvPr>
          <p:cNvSpPr/>
          <p:nvPr/>
        </p:nvSpPr>
        <p:spPr>
          <a:xfrm>
            <a:off x="2286000" y="2209800"/>
            <a:ext cx="4572000" cy="1569660"/>
          </a:xfrm>
          <a:prstGeom prst="rect">
            <a:avLst/>
          </a:prstGeom>
        </p:spPr>
        <p:txBody>
          <a:bodyPr>
            <a:spAutoFit/>
          </a:bodyPr>
          <a:lstStyle/>
          <a:p>
            <a:pPr algn="ctr"/>
            <a:r>
              <a:rPr lang="en-US" sz="9600" dirty="0">
                <a:latin typeface="Showcard Gothic" pitchFamily="82" charset="0"/>
              </a:rPr>
              <a:t>PORN</a:t>
            </a:r>
          </a:p>
        </p:txBody>
      </p:sp>
    </p:spTree>
    <p:extLst>
      <p:ext uri="{BB962C8B-B14F-4D97-AF65-F5344CB8AC3E}">
        <p14:creationId xmlns:p14="http://schemas.microsoft.com/office/powerpoint/2010/main" val="38582003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mages of a brain on porn">
            <a:extLst>
              <a:ext uri="{FF2B5EF4-FFF2-40B4-BE49-F238E27FC236}">
                <a16:creationId xmlns:a16="http://schemas.microsoft.com/office/drawing/2014/main" id="{5C1C57F6-0AFD-41E3-9CD1-ADBA8F954E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57200"/>
            <a:ext cx="5715000" cy="3886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 name="Picture 4" descr="Image result for brain changes porn">
            <a:extLst>
              <a:ext uri="{FF2B5EF4-FFF2-40B4-BE49-F238E27FC236}">
                <a16:creationId xmlns:a16="http://schemas.microsoft.com/office/drawing/2014/main" id="{A7A4B970-3379-4414-98BE-3D5C83BD31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40" b="7675"/>
          <a:stretch/>
        </p:blipFill>
        <p:spPr bwMode="auto">
          <a:xfrm>
            <a:off x="2971800" y="3200400"/>
            <a:ext cx="5334000"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cxnSp>
        <p:nvCxnSpPr>
          <p:cNvPr id="4" name="Straight Arrow Connector 3">
            <a:extLst>
              <a:ext uri="{FF2B5EF4-FFF2-40B4-BE49-F238E27FC236}">
                <a16:creationId xmlns:a16="http://schemas.microsoft.com/office/drawing/2014/main" id="{D09DEA57-0655-4097-82E6-3E6722DFF2FA}"/>
              </a:ext>
            </a:extLst>
          </p:cNvPr>
          <p:cNvCxnSpPr>
            <a:cxnSpLocks/>
          </p:cNvCxnSpPr>
          <p:nvPr/>
        </p:nvCxnSpPr>
        <p:spPr>
          <a:xfrm flipH="1">
            <a:off x="7010400" y="4381500"/>
            <a:ext cx="1143000" cy="68580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33538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14400"/>
            <a:ext cx="7772400" cy="5232202"/>
          </a:xfrm>
          <a:prstGeom prst="rect">
            <a:avLst/>
          </a:prstGeom>
          <a:noFill/>
        </p:spPr>
        <p:txBody>
          <a:bodyPr wrap="square" rtlCol="0">
            <a:spAutoFit/>
          </a:bodyPr>
          <a:lstStyle/>
          <a:p>
            <a:pPr algn="ctr"/>
            <a:r>
              <a:rPr lang="en-US" sz="5400" dirty="0">
                <a:latin typeface="Showcard Gothic" panose="04020904020102020604" pitchFamily="82" charset="0"/>
              </a:rPr>
              <a:t>1 Corinthians 6:18</a:t>
            </a:r>
          </a:p>
          <a:p>
            <a:pPr algn="ctr"/>
            <a:endParaRPr lang="en-US" sz="4000" dirty="0">
              <a:latin typeface="Showcard Gothic" panose="04020904020102020604" pitchFamily="82" charset="0"/>
            </a:endParaRPr>
          </a:p>
          <a:p>
            <a:pPr algn="ctr"/>
            <a:r>
              <a:rPr lang="en-US" sz="4000" dirty="0">
                <a:latin typeface="Showcard Gothic" panose="04020904020102020604" pitchFamily="82" charset="0"/>
              </a:rPr>
              <a:t>Run from sexual sin! No other sin so clearly affects the body as this one does. For sexual immorality is a sin against your own body. </a:t>
            </a:r>
          </a:p>
        </p:txBody>
      </p:sp>
    </p:spTree>
    <p:extLst>
      <p:ext uri="{BB962C8B-B14F-4D97-AF65-F5344CB8AC3E}">
        <p14:creationId xmlns:p14="http://schemas.microsoft.com/office/powerpoint/2010/main" val="3773352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130C24-B5C1-4345-A8E1-452F9A8EE4E2}"/>
              </a:ext>
            </a:extLst>
          </p:cNvPr>
          <p:cNvSpPr/>
          <p:nvPr/>
        </p:nvSpPr>
        <p:spPr>
          <a:xfrm>
            <a:off x="2286000" y="2209800"/>
            <a:ext cx="4572000" cy="1569660"/>
          </a:xfrm>
          <a:prstGeom prst="rect">
            <a:avLst/>
          </a:prstGeom>
        </p:spPr>
        <p:txBody>
          <a:bodyPr>
            <a:spAutoFit/>
          </a:bodyPr>
          <a:lstStyle/>
          <a:p>
            <a:pPr algn="ctr"/>
            <a:r>
              <a:rPr lang="en-US" sz="9600" dirty="0">
                <a:latin typeface="Showcard Gothic" pitchFamily="82" charset="0"/>
              </a:rPr>
              <a:t>hell</a:t>
            </a:r>
          </a:p>
        </p:txBody>
      </p:sp>
    </p:spTree>
    <p:extLst>
      <p:ext uri="{BB962C8B-B14F-4D97-AF65-F5344CB8AC3E}">
        <p14:creationId xmlns:p14="http://schemas.microsoft.com/office/powerpoint/2010/main" val="646185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248.e.akamai.net/origin-cdn.volusion.com/wda6s.6yqkz/v/vspfiles/photos/PAplate-2T.jpg?13256756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7418146" cy="3733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0600" y="2362200"/>
            <a:ext cx="6934200" cy="19812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1184082" y="2492368"/>
            <a:ext cx="66294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Calibri"/>
                <a:ea typeface="+mn-ea"/>
                <a:cs typeface="+mn-cs"/>
              </a:rPr>
              <a:t>R U Envious</a:t>
            </a:r>
          </a:p>
        </p:txBody>
      </p:sp>
    </p:spTree>
    <p:extLst>
      <p:ext uri="{BB962C8B-B14F-4D97-AF65-F5344CB8AC3E}">
        <p14:creationId xmlns:p14="http://schemas.microsoft.com/office/powerpoint/2010/main" val="40008787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een playing barbies with child">
            <a:extLst>
              <a:ext uri="{FF2B5EF4-FFF2-40B4-BE49-F238E27FC236}">
                <a16:creationId xmlns:a16="http://schemas.microsoft.com/office/drawing/2014/main" id="{E2B23091-4B13-426E-9AF7-AC0A3F00A9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1233488"/>
            <a:ext cx="6629400" cy="4391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2781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a:extLst>
              <a:ext uri="{FF2B5EF4-FFF2-40B4-BE49-F238E27FC236}">
                <a16:creationId xmlns:a16="http://schemas.microsoft.com/office/drawing/2014/main" id="{82E1B51F-96A3-4057-B172-5BECCF5F95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047750"/>
            <a:ext cx="5367338" cy="4762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9379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disgusting diaper">
            <a:extLst>
              <a:ext uri="{FF2B5EF4-FFF2-40B4-BE49-F238E27FC236}">
                <a16:creationId xmlns:a16="http://schemas.microsoft.com/office/drawing/2014/main" id="{34583033-300F-4718-8AF1-F9022A622B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9774" y="1371600"/>
            <a:ext cx="5144452"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0564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cute puppies">
            <a:extLst>
              <a:ext uri="{FF2B5EF4-FFF2-40B4-BE49-F238E27FC236}">
                <a16:creationId xmlns:a16="http://schemas.microsoft.com/office/drawing/2014/main" id="{725243CD-3DBD-42C1-AD31-6D7A8C3268D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00" y="1752600"/>
            <a:ext cx="6604000" cy="3714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39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130C24-B5C1-4345-A8E1-452F9A8EE4E2}"/>
              </a:ext>
            </a:extLst>
          </p:cNvPr>
          <p:cNvSpPr/>
          <p:nvPr/>
        </p:nvSpPr>
        <p:spPr>
          <a:xfrm>
            <a:off x="2286000" y="2209800"/>
            <a:ext cx="4572000" cy="1569660"/>
          </a:xfrm>
          <a:prstGeom prst="rect">
            <a:avLst/>
          </a:prstGeom>
        </p:spPr>
        <p:txBody>
          <a:bodyPr>
            <a:spAutoFit/>
          </a:bodyPr>
          <a:lstStyle/>
          <a:p>
            <a:pPr algn="ctr"/>
            <a:r>
              <a:rPr lang="en-US" sz="9600" dirty="0">
                <a:latin typeface="Showcard Gothic" pitchFamily="82" charset="0"/>
              </a:rPr>
              <a:t>hell</a:t>
            </a:r>
          </a:p>
        </p:txBody>
      </p:sp>
    </p:spTree>
    <p:extLst>
      <p:ext uri="{BB962C8B-B14F-4D97-AF65-F5344CB8AC3E}">
        <p14:creationId xmlns:p14="http://schemas.microsoft.com/office/powerpoint/2010/main" val="1882956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wo ferrets">
            <a:extLst>
              <a:ext uri="{FF2B5EF4-FFF2-40B4-BE49-F238E27FC236}">
                <a16:creationId xmlns:a16="http://schemas.microsoft.com/office/drawing/2014/main" id="{0B5E5DCC-0066-4330-8AA7-2FF707848E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744" y="1295400"/>
            <a:ext cx="6042512" cy="40243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0076750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14400"/>
            <a:ext cx="7772400" cy="5016758"/>
          </a:xfrm>
          <a:prstGeom prst="rect">
            <a:avLst/>
          </a:prstGeom>
          <a:noFill/>
        </p:spPr>
        <p:txBody>
          <a:bodyPr wrap="square" rtlCol="0">
            <a:spAutoFit/>
          </a:bodyPr>
          <a:lstStyle/>
          <a:p>
            <a:pPr marL="571500" indent="-571500">
              <a:buFont typeface="Arial" panose="020B0604020202020204" pitchFamily="34" charset="0"/>
              <a:buChar char="•"/>
            </a:pPr>
            <a:r>
              <a:rPr lang="en-US" sz="4000" dirty="0">
                <a:latin typeface="Showcard Gothic" panose="04020904020102020604" pitchFamily="82" charset="0"/>
              </a:rPr>
              <a:t>Every day over </a:t>
            </a:r>
            <a:r>
              <a:rPr lang="en-US" sz="4000" dirty="0">
                <a:ln>
                  <a:solidFill>
                    <a:sysClr val="windowText" lastClr="000000"/>
                  </a:solidFill>
                </a:ln>
                <a:solidFill>
                  <a:schemeClr val="bg1"/>
                </a:solidFill>
                <a:latin typeface="Showcard Gothic" panose="04020904020102020604" pitchFamily="82" charset="0"/>
              </a:rPr>
              <a:t>153,000</a:t>
            </a:r>
            <a:r>
              <a:rPr lang="en-US" sz="4000" dirty="0">
                <a:latin typeface="Showcard Gothic" panose="04020904020102020604" pitchFamily="82" charset="0"/>
              </a:rPr>
              <a:t> people die around the world. </a:t>
            </a:r>
          </a:p>
          <a:p>
            <a:pPr marL="571500" indent="-571500">
              <a:buFont typeface="Arial" panose="020B0604020202020204" pitchFamily="34" charset="0"/>
              <a:buChar char="•"/>
            </a:pPr>
            <a:r>
              <a:rPr lang="en-US" sz="4000" dirty="0">
                <a:latin typeface="Showcard Gothic" panose="04020904020102020604" pitchFamily="82" charset="0"/>
              </a:rPr>
              <a:t>close to </a:t>
            </a:r>
            <a:r>
              <a:rPr lang="en-US" sz="4000" dirty="0">
                <a:ln>
                  <a:solidFill>
                    <a:sysClr val="windowText" lastClr="000000"/>
                  </a:solidFill>
                </a:ln>
                <a:solidFill>
                  <a:schemeClr val="bg1"/>
                </a:solidFill>
                <a:latin typeface="Showcard Gothic" panose="04020904020102020604" pitchFamily="82" charset="0"/>
              </a:rPr>
              <a:t>6,400</a:t>
            </a:r>
            <a:r>
              <a:rPr lang="en-US" sz="4000" dirty="0">
                <a:latin typeface="Showcard Gothic" panose="04020904020102020604" pitchFamily="82" charset="0"/>
              </a:rPr>
              <a:t>  every hour. </a:t>
            </a:r>
          </a:p>
          <a:p>
            <a:pPr marL="571500" indent="-571500">
              <a:buFont typeface="Arial" panose="020B0604020202020204" pitchFamily="34" charset="0"/>
              <a:buChar char="•"/>
            </a:pPr>
            <a:r>
              <a:rPr lang="en-US" sz="4000" dirty="0">
                <a:latin typeface="Showcard Gothic" panose="04020904020102020604" pitchFamily="82" charset="0"/>
              </a:rPr>
              <a:t>or nearly </a:t>
            </a:r>
            <a:r>
              <a:rPr lang="en-US" sz="4000" dirty="0">
                <a:ln>
                  <a:solidFill>
                    <a:sysClr val="windowText" lastClr="000000"/>
                  </a:solidFill>
                </a:ln>
                <a:solidFill>
                  <a:schemeClr val="bg1"/>
                </a:solidFill>
                <a:latin typeface="Showcard Gothic" panose="04020904020102020604" pitchFamily="82" charset="0"/>
              </a:rPr>
              <a:t>107</a:t>
            </a:r>
            <a:r>
              <a:rPr lang="en-US" sz="4000" dirty="0">
                <a:latin typeface="Showcard Gothic" panose="04020904020102020604" pitchFamily="82" charset="0"/>
              </a:rPr>
              <a:t> a minute </a:t>
            </a:r>
          </a:p>
          <a:p>
            <a:pPr marL="571500" indent="-571500">
              <a:buFont typeface="Arial" panose="020B0604020202020204" pitchFamily="34" charset="0"/>
              <a:buChar char="•"/>
            </a:pPr>
            <a:r>
              <a:rPr lang="en-US" sz="4000" dirty="0">
                <a:latin typeface="Showcard Gothic" panose="04020904020102020604" pitchFamily="82" charset="0"/>
              </a:rPr>
              <a:t>Just about </a:t>
            </a:r>
            <a:r>
              <a:rPr lang="en-US" sz="4000" dirty="0">
                <a:ln>
                  <a:solidFill>
                    <a:sysClr val="windowText" lastClr="000000"/>
                  </a:solidFill>
                </a:ln>
                <a:solidFill>
                  <a:schemeClr val="bg1"/>
                </a:solidFill>
                <a:latin typeface="Showcard Gothic" panose="04020904020102020604" pitchFamily="82" charset="0"/>
              </a:rPr>
              <a:t>2</a:t>
            </a:r>
            <a:r>
              <a:rPr lang="en-US" sz="4000" dirty="0">
                <a:latin typeface="Showcard Gothic" panose="04020904020102020604" pitchFamily="82" charset="0"/>
              </a:rPr>
              <a:t> people every second </a:t>
            </a:r>
          </a:p>
        </p:txBody>
      </p:sp>
    </p:spTree>
    <p:extLst>
      <p:ext uri="{BB962C8B-B14F-4D97-AF65-F5344CB8AC3E}">
        <p14:creationId xmlns:p14="http://schemas.microsoft.com/office/powerpoint/2010/main" val="6887240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Hell is for real">
            <a:extLst>
              <a:ext uri="{FF2B5EF4-FFF2-40B4-BE49-F238E27FC236}">
                <a16:creationId xmlns:a16="http://schemas.microsoft.com/office/drawing/2014/main" id="{434EF366-45D3-4137-AD47-23A52DE584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55" t="22223" r="15334" b="18888"/>
          <a:stretch/>
        </p:blipFill>
        <p:spPr bwMode="auto">
          <a:xfrm>
            <a:off x="1371600" y="1295400"/>
            <a:ext cx="6096000" cy="4038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3208836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14400"/>
            <a:ext cx="7772400" cy="4985980"/>
          </a:xfrm>
          <a:prstGeom prst="rect">
            <a:avLst/>
          </a:prstGeom>
          <a:noFill/>
        </p:spPr>
        <p:txBody>
          <a:bodyPr wrap="square" rtlCol="0">
            <a:spAutoFit/>
          </a:bodyPr>
          <a:lstStyle/>
          <a:p>
            <a:pPr algn="ctr"/>
            <a:r>
              <a:rPr lang="en-US" sz="5400" dirty="0">
                <a:latin typeface="Showcard Gothic" panose="04020904020102020604" pitchFamily="82" charset="0"/>
              </a:rPr>
              <a:t>Matthew 5:22</a:t>
            </a:r>
          </a:p>
          <a:p>
            <a:pPr algn="ctr"/>
            <a:endParaRPr lang="en-US" sz="4000" dirty="0">
              <a:latin typeface="Showcard Gothic" panose="04020904020102020604" pitchFamily="82" charset="0"/>
            </a:endParaRPr>
          </a:p>
          <a:p>
            <a:pPr algn="ctr"/>
            <a:r>
              <a:rPr lang="en-US" sz="3200" dirty="0">
                <a:latin typeface="Showcard Gothic" panose="04020904020102020604" pitchFamily="82" charset="0"/>
              </a:rPr>
              <a:t>“But I say, if you are even angry with someone, you are subject to judgment! If you call someone an idiot, you are in danger of being brought before the court. And if you curse someone, you are in danger of the fires of hell.” </a:t>
            </a:r>
          </a:p>
        </p:txBody>
      </p:sp>
    </p:spTree>
    <p:extLst>
      <p:ext uri="{BB962C8B-B14F-4D97-AF65-F5344CB8AC3E}">
        <p14:creationId xmlns:p14="http://schemas.microsoft.com/office/powerpoint/2010/main" val="1222708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14400"/>
            <a:ext cx="7772400" cy="5416868"/>
          </a:xfrm>
          <a:prstGeom prst="rect">
            <a:avLst/>
          </a:prstGeom>
          <a:noFill/>
        </p:spPr>
        <p:txBody>
          <a:bodyPr wrap="square" rtlCol="0">
            <a:spAutoFit/>
          </a:bodyPr>
          <a:lstStyle/>
          <a:p>
            <a:pPr algn="ctr"/>
            <a:r>
              <a:rPr lang="en-US" sz="5400" dirty="0">
                <a:latin typeface="Showcard Gothic" panose="04020904020102020604" pitchFamily="82" charset="0"/>
              </a:rPr>
              <a:t>Matthew 5:29</a:t>
            </a:r>
          </a:p>
          <a:p>
            <a:pPr algn="ctr"/>
            <a:endParaRPr lang="en-US" sz="4000" dirty="0">
              <a:latin typeface="Showcard Gothic" panose="04020904020102020604" pitchFamily="82" charset="0"/>
            </a:endParaRPr>
          </a:p>
          <a:p>
            <a:pPr algn="ctr"/>
            <a:r>
              <a:rPr lang="en-US" sz="3600" dirty="0">
                <a:latin typeface="Showcard Gothic" panose="04020904020102020604" pitchFamily="82" charset="0"/>
              </a:rPr>
              <a:t>“If your eye—even your good eye—causes you to lust, gouge it out and throw it away. It is better for you to lose one part of your body than for your whole body to be thrown into hell.”</a:t>
            </a:r>
          </a:p>
        </p:txBody>
      </p:sp>
    </p:spTree>
    <p:extLst>
      <p:ext uri="{BB962C8B-B14F-4D97-AF65-F5344CB8AC3E}">
        <p14:creationId xmlns:p14="http://schemas.microsoft.com/office/powerpoint/2010/main" val="322684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248.e.akamai.net/origin-cdn.volusion.com/wda6s.6yqkz/v/vspfiles/photos/PAplate-2T.jpg?13256756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7418146" cy="3733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0600" y="2362200"/>
            <a:ext cx="6934200" cy="19812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1184082" y="2492368"/>
            <a:ext cx="66294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Calibri"/>
                <a:ea typeface="+mn-ea"/>
                <a:cs typeface="+mn-cs"/>
              </a:rPr>
              <a:t>BU10NOO</a:t>
            </a:r>
          </a:p>
        </p:txBody>
      </p:sp>
    </p:spTree>
    <p:extLst>
      <p:ext uri="{BB962C8B-B14F-4D97-AF65-F5344CB8AC3E}">
        <p14:creationId xmlns:p14="http://schemas.microsoft.com/office/powerpoint/2010/main" val="10067073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14400"/>
            <a:ext cx="7772400" cy="5232202"/>
          </a:xfrm>
          <a:prstGeom prst="rect">
            <a:avLst/>
          </a:prstGeom>
          <a:noFill/>
        </p:spPr>
        <p:txBody>
          <a:bodyPr wrap="square" rtlCol="0">
            <a:spAutoFit/>
          </a:bodyPr>
          <a:lstStyle/>
          <a:p>
            <a:pPr algn="ctr"/>
            <a:r>
              <a:rPr lang="en-US" sz="5400" dirty="0">
                <a:latin typeface="Showcard Gothic" panose="04020904020102020604" pitchFamily="82" charset="0"/>
              </a:rPr>
              <a:t>Matthew 7:13</a:t>
            </a:r>
          </a:p>
          <a:p>
            <a:pPr algn="ctr"/>
            <a:endParaRPr lang="en-US" sz="4000" dirty="0">
              <a:latin typeface="Showcard Gothic" panose="04020904020102020604" pitchFamily="82" charset="0"/>
            </a:endParaRPr>
          </a:p>
          <a:p>
            <a:pPr algn="ctr"/>
            <a:r>
              <a:rPr lang="en-US" sz="4000" dirty="0">
                <a:latin typeface="Showcard Gothic" panose="04020904020102020604" pitchFamily="82" charset="0"/>
              </a:rPr>
              <a:t>“You can enter God’s Kingdom only through the narrow gate. The highway to hell is broad, and its gate is wide for the many who choose that way.”</a:t>
            </a:r>
          </a:p>
        </p:txBody>
      </p:sp>
    </p:spTree>
    <p:extLst>
      <p:ext uri="{BB962C8B-B14F-4D97-AF65-F5344CB8AC3E}">
        <p14:creationId xmlns:p14="http://schemas.microsoft.com/office/powerpoint/2010/main" val="6934089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14400"/>
            <a:ext cx="7772400" cy="5232202"/>
          </a:xfrm>
          <a:prstGeom prst="rect">
            <a:avLst/>
          </a:prstGeom>
          <a:noFill/>
        </p:spPr>
        <p:txBody>
          <a:bodyPr wrap="square" rtlCol="0">
            <a:spAutoFit/>
          </a:bodyPr>
          <a:lstStyle/>
          <a:p>
            <a:pPr algn="ctr"/>
            <a:r>
              <a:rPr lang="en-US" sz="5400" dirty="0">
                <a:latin typeface="Showcard Gothic" panose="04020904020102020604" pitchFamily="82" charset="0"/>
              </a:rPr>
              <a:t>Matthew 10:28</a:t>
            </a:r>
          </a:p>
          <a:p>
            <a:pPr algn="ctr"/>
            <a:endParaRPr lang="en-US" sz="4000" dirty="0">
              <a:latin typeface="Showcard Gothic" panose="04020904020102020604" pitchFamily="82" charset="0"/>
            </a:endParaRPr>
          </a:p>
          <a:p>
            <a:pPr algn="ctr"/>
            <a:r>
              <a:rPr lang="en-US" sz="4000" dirty="0">
                <a:latin typeface="Showcard Gothic" panose="04020904020102020604" pitchFamily="82" charset="0"/>
              </a:rPr>
              <a:t>“Don’t be afraid of those who want to kill your body; they cannot touch your soul. Fear only God, who can destroy both soul and body in hell.”</a:t>
            </a:r>
          </a:p>
        </p:txBody>
      </p:sp>
    </p:spTree>
    <p:extLst>
      <p:ext uri="{BB962C8B-B14F-4D97-AF65-F5344CB8AC3E}">
        <p14:creationId xmlns:p14="http://schemas.microsoft.com/office/powerpoint/2010/main" val="23036235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14400"/>
            <a:ext cx="7772400" cy="5478423"/>
          </a:xfrm>
          <a:prstGeom prst="rect">
            <a:avLst/>
          </a:prstGeom>
          <a:noFill/>
        </p:spPr>
        <p:txBody>
          <a:bodyPr wrap="square" rtlCol="0">
            <a:spAutoFit/>
          </a:bodyPr>
          <a:lstStyle/>
          <a:p>
            <a:pPr algn="ctr"/>
            <a:r>
              <a:rPr lang="en-US" sz="5400" dirty="0">
                <a:latin typeface="Showcard Gothic" panose="04020904020102020604" pitchFamily="82" charset="0"/>
              </a:rPr>
              <a:t>Matthew 13:49-50</a:t>
            </a:r>
          </a:p>
          <a:p>
            <a:pPr algn="ctr"/>
            <a:endParaRPr lang="en-US" sz="4000" dirty="0">
              <a:latin typeface="Showcard Gothic" panose="04020904020102020604" pitchFamily="82" charset="0"/>
            </a:endParaRPr>
          </a:p>
          <a:p>
            <a:pPr algn="ctr"/>
            <a:r>
              <a:rPr lang="en-US" sz="3200" dirty="0">
                <a:latin typeface="Showcard Gothic" panose="04020904020102020604" pitchFamily="82" charset="0"/>
              </a:rPr>
              <a:t>“That is the way it will be at the end of the world. The angels will come and separate the wicked people from the righteous, throwing the wicked into the fiery furnace, where there will be weeping and gnashing of teeth.”</a:t>
            </a:r>
          </a:p>
        </p:txBody>
      </p:sp>
    </p:spTree>
    <p:extLst>
      <p:ext uri="{BB962C8B-B14F-4D97-AF65-F5344CB8AC3E}">
        <p14:creationId xmlns:p14="http://schemas.microsoft.com/office/powerpoint/2010/main" val="37582087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14400"/>
            <a:ext cx="7772400" cy="5478423"/>
          </a:xfrm>
          <a:prstGeom prst="rect">
            <a:avLst/>
          </a:prstGeom>
          <a:noFill/>
        </p:spPr>
        <p:txBody>
          <a:bodyPr wrap="square" rtlCol="0">
            <a:spAutoFit/>
          </a:bodyPr>
          <a:lstStyle/>
          <a:p>
            <a:pPr algn="ctr"/>
            <a:r>
              <a:rPr lang="en-US" sz="5400" dirty="0">
                <a:latin typeface="Showcard Gothic" panose="04020904020102020604" pitchFamily="82" charset="0"/>
              </a:rPr>
              <a:t>Matthew 25:31-46</a:t>
            </a:r>
          </a:p>
          <a:p>
            <a:pPr algn="ctr"/>
            <a:endParaRPr lang="en-US" sz="4000" dirty="0">
              <a:latin typeface="Showcard Gothic" panose="04020904020102020604" pitchFamily="82" charset="0"/>
            </a:endParaRPr>
          </a:p>
          <a:p>
            <a:pPr algn="ctr"/>
            <a:r>
              <a:rPr lang="en-US" sz="3200" dirty="0">
                <a:latin typeface="Showcard Gothic" panose="04020904020102020604" pitchFamily="82" charset="0"/>
              </a:rPr>
              <a:t>“But when the Son of Man comes in His glory, and all the angels with Him, then He will sit upon His glorious throne. All the nations will be gathered in His presence, and He will separate them as a shepherd separates the sheep from the goats.” </a:t>
            </a:r>
          </a:p>
        </p:txBody>
      </p:sp>
    </p:spTree>
    <p:extLst>
      <p:ext uri="{BB962C8B-B14F-4D97-AF65-F5344CB8AC3E}">
        <p14:creationId xmlns:p14="http://schemas.microsoft.com/office/powerpoint/2010/main" val="31181635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14400"/>
            <a:ext cx="7772400" cy="4985980"/>
          </a:xfrm>
          <a:prstGeom prst="rect">
            <a:avLst/>
          </a:prstGeom>
          <a:noFill/>
        </p:spPr>
        <p:txBody>
          <a:bodyPr wrap="square" rtlCol="0">
            <a:spAutoFit/>
          </a:bodyPr>
          <a:lstStyle/>
          <a:p>
            <a:pPr algn="ctr"/>
            <a:r>
              <a:rPr lang="en-US" sz="5400" dirty="0">
                <a:latin typeface="Showcard Gothic" panose="04020904020102020604" pitchFamily="82" charset="0"/>
              </a:rPr>
              <a:t>Matthew 25:31-46</a:t>
            </a:r>
          </a:p>
          <a:p>
            <a:pPr algn="ctr"/>
            <a:endParaRPr lang="en-US" sz="4000" dirty="0">
              <a:latin typeface="Showcard Gothic" panose="04020904020102020604" pitchFamily="82" charset="0"/>
            </a:endParaRPr>
          </a:p>
          <a:p>
            <a:pPr algn="ctr"/>
            <a:r>
              <a:rPr lang="en-US" sz="3200" dirty="0">
                <a:latin typeface="Showcard Gothic" panose="04020904020102020604" pitchFamily="82" charset="0"/>
              </a:rPr>
              <a:t>“He will place the sheep at His right hand and the goats at His left. Then the King will say to those on the right, 'Come, you who are blessed by my Father, inherit the Kingdom prepared for you from the foundation of the</a:t>
            </a:r>
          </a:p>
        </p:txBody>
      </p:sp>
    </p:spTree>
    <p:extLst>
      <p:ext uri="{BB962C8B-B14F-4D97-AF65-F5344CB8AC3E}">
        <p14:creationId xmlns:p14="http://schemas.microsoft.com/office/powerpoint/2010/main" val="22704025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9600" y="914400"/>
            <a:ext cx="7848600" cy="5478423"/>
          </a:xfrm>
          <a:prstGeom prst="rect">
            <a:avLst/>
          </a:prstGeom>
          <a:noFill/>
        </p:spPr>
        <p:txBody>
          <a:bodyPr wrap="square" rtlCol="0">
            <a:spAutoFit/>
          </a:bodyPr>
          <a:lstStyle/>
          <a:p>
            <a:pPr algn="ctr"/>
            <a:r>
              <a:rPr lang="en-US" sz="5400" dirty="0">
                <a:latin typeface="Showcard Gothic" panose="04020904020102020604" pitchFamily="82" charset="0"/>
              </a:rPr>
              <a:t>Matthew 25:31-46</a:t>
            </a:r>
          </a:p>
          <a:p>
            <a:pPr algn="ctr"/>
            <a:endParaRPr lang="en-US" sz="4000" dirty="0">
              <a:latin typeface="Showcard Gothic" panose="04020904020102020604" pitchFamily="82" charset="0"/>
            </a:endParaRPr>
          </a:p>
          <a:p>
            <a:pPr algn="ctr"/>
            <a:r>
              <a:rPr lang="en-US" sz="3200" dirty="0">
                <a:latin typeface="Showcard Gothic" panose="04020904020102020604" pitchFamily="82" charset="0"/>
              </a:rPr>
              <a:t>world’…Then the King will turn to those on the left and say, 'Away with you, you cursed ones, into the eternal fire prepared for the Devil and his demons!’ ...And they will go away into eternal punishment, but the righteous will go into eternal life.” </a:t>
            </a:r>
          </a:p>
        </p:txBody>
      </p:sp>
    </p:spTree>
    <p:extLst>
      <p:ext uri="{BB962C8B-B14F-4D97-AF65-F5344CB8AC3E}">
        <p14:creationId xmlns:p14="http://schemas.microsoft.com/office/powerpoint/2010/main" val="25301378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separating sheep and goats">
            <a:extLst>
              <a:ext uri="{FF2B5EF4-FFF2-40B4-BE49-F238E27FC236}">
                <a16:creationId xmlns:a16="http://schemas.microsoft.com/office/drawing/2014/main" id="{9082D392-4116-4E6D-BBEA-F4D425CC01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435417"/>
            <a:ext cx="5334000" cy="39871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5253936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two young brothers">
            <a:extLst>
              <a:ext uri="{FF2B5EF4-FFF2-40B4-BE49-F238E27FC236}">
                <a16:creationId xmlns:a16="http://schemas.microsoft.com/office/drawing/2014/main" id="{1E064C50-EA42-41B5-8775-22EA8791D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1462088"/>
            <a:ext cx="5238750" cy="3933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299409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breaking God's boundaries">
            <a:extLst>
              <a:ext uri="{FF2B5EF4-FFF2-40B4-BE49-F238E27FC236}">
                <a16:creationId xmlns:a16="http://schemas.microsoft.com/office/drawing/2014/main" id="{785307F2-A39C-435B-A14B-267A5D7FD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838" y="1678781"/>
            <a:ext cx="6098324" cy="3500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474105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Jesus hand reaching down">
            <a:extLst>
              <a:ext uri="{FF2B5EF4-FFF2-40B4-BE49-F238E27FC236}">
                <a16:creationId xmlns:a16="http://schemas.microsoft.com/office/drawing/2014/main" id="{F369A801-51DD-4977-9BDC-481FDDD62BE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838200"/>
            <a:ext cx="4648200" cy="5181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845596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248.e.akamai.net/origin-cdn.volusion.com/wda6s.6yqkz/v/vspfiles/photos/PAplate-2T.jpg?13256756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7418146" cy="3733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0600" y="2362200"/>
            <a:ext cx="6934200" cy="19812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1184082" y="2492368"/>
            <a:ext cx="66294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Calibri"/>
                <a:ea typeface="+mn-ea"/>
                <a:cs typeface="+mn-cs"/>
              </a:rPr>
              <a:t>Button Nose</a:t>
            </a:r>
          </a:p>
        </p:txBody>
      </p:sp>
    </p:spTree>
    <p:extLst>
      <p:ext uri="{BB962C8B-B14F-4D97-AF65-F5344CB8AC3E}">
        <p14:creationId xmlns:p14="http://schemas.microsoft.com/office/powerpoint/2010/main" val="1111472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9600" y="914400"/>
            <a:ext cx="7848600" cy="4308872"/>
          </a:xfrm>
          <a:prstGeom prst="rect">
            <a:avLst/>
          </a:prstGeom>
          <a:noFill/>
        </p:spPr>
        <p:txBody>
          <a:bodyPr wrap="square" rtlCol="0">
            <a:spAutoFit/>
          </a:bodyPr>
          <a:lstStyle/>
          <a:p>
            <a:pPr algn="ctr"/>
            <a:r>
              <a:rPr lang="en-US" sz="5400" dirty="0">
                <a:latin typeface="Showcard Gothic" panose="04020904020102020604" pitchFamily="82" charset="0"/>
              </a:rPr>
              <a:t>John 3:16</a:t>
            </a:r>
          </a:p>
          <a:p>
            <a:pPr algn="ctr"/>
            <a:endParaRPr lang="en-US" sz="4000" dirty="0">
              <a:latin typeface="Showcard Gothic" panose="04020904020102020604" pitchFamily="82" charset="0"/>
            </a:endParaRPr>
          </a:p>
          <a:p>
            <a:pPr algn="ctr"/>
            <a:r>
              <a:rPr lang="en-US" sz="3600" dirty="0">
                <a:latin typeface="Showcard Gothic" panose="04020904020102020604" pitchFamily="82" charset="0"/>
              </a:rPr>
              <a:t>for this is how God loved the world: He gave his one and only Son, so that everyone who believes in him will not perish but have eternal life. </a:t>
            </a:r>
          </a:p>
        </p:txBody>
      </p:sp>
    </p:spTree>
    <p:extLst>
      <p:ext uri="{BB962C8B-B14F-4D97-AF65-F5344CB8AC3E}">
        <p14:creationId xmlns:p14="http://schemas.microsoft.com/office/powerpoint/2010/main" val="11634743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9600" y="914400"/>
            <a:ext cx="7848600" cy="4616648"/>
          </a:xfrm>
          <a:prstGeom prst="rect">
            <a:avLst/>
          </a:prstGeom>
          <a:noFill/>
        </p:spPr>
        <p:txBody>
          <a:bodyPr wrap="square" rtlCol="0">
            <a:spAutoFit/>
          </a:bodyPr>
          <a:lstStyle/>
          <a:p>
            <a:pPr algn="ctr"/>
            <a:r>
              <a:rPr lang="en-US" sz="5400" dirty="0">
                <a:latin typeface="Showcard Gothic" panose="04020904020102020604" pitchFamily="82" charset="0"/>
              </a:rPr>
              <a:t>1 john 1:9</a:t>
            </a:r>
          </a:p>
          <a:p>
            <a:pPr algn="ctr"/>
            <a:endParaRPr lang="en-US" sz="4000" dirty="0">
              <a:latin typeface="Showcard Gothic" panose="04020904020102020604" pitchFamily="82" charset="0"/>
            </a:endParaRPr>
          </a:p>
          <a:p>
            <a:pPr algn="ctr"/>
            <a:r>
              <a:rPr lang="en-US" sz="4000" dirty="0">
                <a:latin typeface="Showcard Gothic" panose="04020904020102020604" pitchFamily="82" charset="0"/>
              </a:rPr>
              <a:t>if we confess our sins to him, he is faithful and just to forgive us our sins and to cleanse us from all wickedness. </a:t>
            </a:r>
          </a:p>
        </p:txBody>
      </p:sp>
    </p:spTree>
    <p:extLst>
      <p:ext uri="{BB962C8B-B14F-4D97-AF65-F5344CB8AC3E}">
        <p14:creationId xmlns:p14="http://schemas.microsoft.com/office/powerpoint/2010/main" val="3309745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248.e.akamai.net/origin-cdn.volusion.com/wda6s.6yqkz/v/vspfiles/photos/PAplate-2T.jpg?13256756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7418146" cy="3733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0600" y="2362200"/>
            <a:ext cx="6934200" cy="19812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1184082" y="2492368"/>
            <a:ext cx="66294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Calibri"/>
                <a:ea typeface="+mn-ea"/>
                <a:cs typeface="+mn-cs"/>
              </a:rPr>
              <a:t>ICULOOKN</a:t>
            </a:r>
          </a:p>
        </p:txBody>
      </p:sp>
    </p:spTree>
    <p:extLst>
      <p:ext uri="{BB962C8B-B14F-4D97-AF65-F5344CB8AC3E}">
        <p14:creationId xmlns:p14="http://schemas.microsoft.com/office/powerpoint/2010/main" val="3382199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248.e.akamai.net/origin-cdn.volusion.com/wda6s.6yqkz/v/vspfiles/photos/PAplate-2T.jpg?13256756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7418146" cy="3733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0600" y="2362200"/>
            <a:ext cx="6934200" cy="19812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1184082" y="2492368"/>
            <a:ext cx="66294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Calibri"/>
                <a:ea typeface="+mn-ea"/>
                <a:cs typeface="+mn-cs"/>
              </a:rPr>
              <a:t>I C U Looking</a:t>
            </a:r>
          </a:p>
        </p:txBody>
      </p:sp>
    </p:spTree>
    <p:extLst>
      <p:ext uri="{BB962C8B-B14F-4D97-AF65-F5344CB8AC3E}">
        <p14:creationId xmlns:p14="http://schemas.microsoft.com/office/powerpoint/2010/main" val="3702277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248.e.akamai.net/origin-cdn.volusion.com/wda6s.6yqkz/v/vspfiles/photos/PAplate-2T.jpg?13256756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7418146" cy="3733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0600" y="2362200"/>
            <a:ext cx="6934200" cy="19812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1184082" y="2492368"/>
            <a:ext cx="66294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Calibri"/>
                <a:ea typeface="+mn-ea"/>
                <a:cs typeface="+mn-cs"/>
              </a:rPr>
              <a:t>10SNE1</a:t>
            </a:r>
          </a:p>
        </p:txBody>
      </p:sp>
    </p:spTree>
    <p:extLst>
      <p:ext uri="{BB962C8B-B14F-4D97-AF65-F5344CB8AC3E}">
        <p14:creationId xmlns:p14="http://schemas.microsoft.com/office/powerpoint/2010/main" val="23014913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1188</TotalTime>
  <Words>604</Words>
  <Application>Microsoft Office PowerPoint</Application>
  <PresentationFormat>On-screen Show (4:3)</PresentationFormat>
  <Paragraphs>88</Paragraphs>
  <Slides>61</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61</vt:i4>
      </vt:variant>
    </vt:vector>
  </HeadingPairs>
  <TitlesOfParts>
    <vt:vector size="68" baseType="lpstr">
      <vt:lpstr>Arial</vt:lpstr>
      <vt:lpstr>Calibri</vt:lpstr>
      <vt:lpstr>Rockwell Extra Bold</vt:lpstr>
      <vt:lpstr>Showcard Gothic</vt:lpstr>
      <vt:lpstr>Office Theme</vt:lpstr>
      <vt:lpstr>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Musser</dc:creator>
  <cp:lastModifiedBy>Mark Musser</cp:lastModifiedBy>
  <cp:revision>83</cp:revision>
  <dcterms:created xsi:type="dcterms:W3CDTF">2011-04-18T13:43:35Z</dcterms:created>
  <dcterms:modified xsi:type="dcterms:W3CDTF">2018-08-16T21:07:18Z</dcterms:modified>
</cp:coreProperties>
</file>