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4"/>
  </p:notesMasterIdLst>
  <p:sldIdLst>
    <p:sldId id="294" r:id="rId2"/>
    <p:sldId id="295" r:id="rId3"/>
    <p:sldId id="276" r:id="rId4"/>
    <p:sldId id="277" r:id="rId5"/>
    <p:sldId id="297" r:id="rId6"/>
    <p:sldId id="289" r:id="rId7"/>
    <p:sldId id="275" r:id="rId8"/>
    <p:sldId id="284" r:id="rId9"/>
    <p:sldId id="279" r:id="rId10"/>
    <p:sldId id="278" r:id="rId11"/>
    <p:sldId id="290" r:id="rId12"/>
    <p:sldId id="28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90148" autoAdjust="0"/>
  </p:normalViewPr>
  <p:slideViewPr>
    <p:cSldViewPr>
      <p:cViewPr varScale="1">
        <p:scale>
          <a:sx n="75" d="100"/>
          <a:sy n="75" d="100"/>
        </p:scale>
        <p:origin x="1339"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981DC-9147-4A08-8068-08CC56C313D3}" type="datetimeFigureOut">
              <a:rPr lang="en-US" smtClean="0"/>
              <a:t>8/10/2018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5C820-A661-40D5-A960-1CE5543D66D4}" type="slidenum">
              <a:rPr lang="en-US" smtClean="0"/>
              <a:t>‹#›</a:t>
            </a:fld>
            <a:endParaRPr lang="en-US"/>
          </a:p>
        </p:txBody>
      </p:sp>
    </p:spTree>
    <p:extLst>
      <p:ext uri="{BB962C8B-B14F-4D97-AF65-F5344CB8AC3E}">
        <p14:creationId xmlns:p14="http://schemas.microsoft.com/office/powerpoint/2010/main" val="40062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8353B-D820-490A-8F2F-6241349AA8D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104F632-F083-41BC-A4CE-5ACD6D78274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056AE39-CE56-4562-AE71-BD0ABB114A1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C523240-8CE9-4BAB-BDCF-6CE88370B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9136A-F8DD-437A-82A4-F33F93574E5E}"/>
              </a:ext>
            </a:extLst>
          </p:cNvPr>
          <p:cNvSpPr>
            <a:spLocks noGrp="1"/>
          </p:cNvSpPr>
          <p:nvPr>
            <p:ph type="sldNum" sz="quarter" idx="12"/>
          </p:nvPr>
        </p:nvSpPr>
        <p:spPr/>
        <p:txBody>
          <a:bodyPr/>
          <a:lstStyle/>
          <a:p>
            <a:fld id="{B90FD0C3-5880-4BA5-B711-17828D52A61B}" type="slidenum">
              <a:rPr lang="en-US" smtClean="0"/>
              <a:pPr/>
              <a:t>‹#›</a:t>
            </a:fld>
            <a:endParaRPr lang="en-US"/>
          </a:p>
        </p:txBody>
      </p:sp>
    </p:spTree>
    <p:extLst>
      <p:ext uri="{BB962C8B-B14F-4D97-AF65-F5344CB8AC3E}">
        <p14:creationId xmlns:p14="http://schemas.microsoft.com/office/powerpoint/2010/main" val="315530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07700-C59E-4941-97E7-70913C882B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BF48C5-36C9-4794-A258-99ACFE1060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A362CF-6A03-479A-8F71-E45696FA5EE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FAB67ED-6226-416A-948C-540D3C461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70D4D-134A-44DA-9AF8-BAD4F32B206D}"/>
              </a:ext>
            </a:extLst>
          </p:cNvPr>
          <p:cNvSpPr>
            <a:spLocks noGrp="1"/>
          </p:cNvSpPr>
          <p:nvPr>
            <p:ph type="sldNum" sz="quarter" idx="12"/>
          </p:nvPr>
        </p:nvSpPr>
        <p:spPr/>
        <p:txBody>
          <a:bodyPr/>
          <a:lstStyle/>
          <a:p>
            <a:fld id="{65B17398-A11A-41A2-82C3-F3428F9C23DD}" type="slidenum">
              <a:rPr lang="en-US" smtClean="0"/>
              <a:pPr/>
              <a:t>‹#›</a:t>
            </a:fld>
            <a:endParaRPr lang="en-US"/>
          </a:p>
        </p:txBody>
      </p:sp>
    </p:spTree>
    <p:extLst>
      <p:ext uri="{BB962C8B-B14F-4D97-AF65-F5344CB8AC3E}">
        <p14:creationId xmlns:p14="http://schemas.microsoft.com/office/powerpoint/2010/main" val="3114407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3C479E-C87A-4070-961F-3E31B12AD6C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816CDA-9D55-4A33-8642-1615247D46A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AE09F-EBA7-4045-B84B-B4FE0B00443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566CF1-D4A7-40E2-8BDF-884EB7AF6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A6798-B306-400D-A8B2-3B874AE67DC0}"/>
              </a:ext>
            </a:extLst>
          </p:cNvPr>
          <p:cNvSpPr>
            <a:spLocks noGrp="1"/>
          </p:cNvSpPr>
          <p:nvPr>
            <p:ph type="sldNum" sz="quarter" idx="12"/>
          </p:nvPr>
        </p:nvSpPr>
        <p:spPr/>
        <p:txBody>
          <a:bodyPr/>
          <a:lstStyle/>
          <a:p>
            <a:fld id="{3AD6B7E9-4412-4DC8-8E97-99D0FBF25F93}" type="slidenum">
              <a:rPr lang="en-US" smtClean="0"/>
              <a:pPr/>
              <a:t>‹#›</a:t>
            </a:fld>
            <a:endParaRPr lang="en-US"/>
          </a:p>
        </p:txBody>
      </p:sp>
    </p:spTree>
    <p:extLst>
      <p:ext uri="{BB962C8B-B14F-4D97-AF65-F5344CB8AC3E}">
        <p14:creationId xmlns:p14="http://schemas.microsoft.com/office/powerpoint/2010/main" val="172226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29F5B-9AE5-4D69-893F-CFA488B6D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DE0FA-8E7B-4C31-873A-F4F6BE1623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FF5C6-97B5-4BB1-B23F-393CFA8A948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782865F-5DD6-4247-9609-B4BB2F906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C0BA4-E8C9-48F0-957D-87625AB2650A}"/>
              </a:ext>
            </a:extLst>
          </p:cNvPr>
          <p:cNvSpPr>
            <a:spLocks noGrp="1"/>
          </p:cNvSpPr>
          <p:nvPr>
            <p:ph type="sldNum" sz="quarter" idx="12"/>
          </p:nvPr>
        </p:nvSpPr>
        <p:spPr/>
        <p:txBody>
          <a:bodyPr/>
          <a:lstStyle/>
          <a:p>
            <a:fld id="{807D3B2D-05F7-4A37-9A72-54B71171A957}" type="slidenum">
              <a:rPr lang="en-US" smtClean="0"/>
              <a:pPr/>
              <a:t>‹#›</a:t>
            </a:fld>
            <a:endParaRPr lang="en-US"/>
          </a:p>
        </p:txBody>
      </p:sp>
    </p:spTree>
    <p:extLst>
      <p:ext uri="{BB962C8B-B14F-4D97-AF65-F5344CB8AC3E}">
        <p14:creationId xmlns:p14="http://schemas.microsoft.com/office/powerpoint/2010/main" val="3745366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E8F62-8050-4F97-8657-35B80651468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3235FBC-084A-40F7-B8BB-55D567439A3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3878DF-CB4E-4D7D-B8AB-A2F444D97B2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300ACA8-4A1D-4A93-A3F6-417ADDB4E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5B79E-705F-4FD8-A06E-7870A8BDFA63}"/>
              </a:ext>
            </a:extLst>
          </p:cNvPr>
          <p:cNvSpPr>
            <a:spLocks noGrp="1"/>
          </p:cNvSpPr>
          <p:nvPr>
            <p:ph type="sldNum" sz="quarter" idx="12"/>
          </p:nvPr>
        </p:nvSpPr>
        <p:spPr/>
        <p:txBody>
          <a:bodyPr/>
          <a:lstStyle/>
          <a:p>
            <a:fld id="{8FA6F1E0-65A3-4CA7-8735-2C3C55D54471}" type="slidenum">
              <a:rPr lang="en-US" smtClean="0"/>
              <a:pPr/>
              <a:t>‹#›</a:t>
            </a:fld>
            <a:endParaRPr lang="en-US"/>
          </a:p>
        </p:txBody>
      </p:sp>
    </p:spTree>
    <p:extLst>
      <p:ext uri="{BB962C8B-B14F-4D97-AF65-F5344CB8AC3E}">
        <p14:creationId xmlns:p14="http://schemas.microsoft.com/office/powerpoint/2010/main" val="392996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2D65-B953-466E-A656-C100DAAC68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53A357-A793-4C21-BF52-EB3E7F7DA9BB}"/>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2696AF-79CA-4673-9078-71157EB511A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5635BC-0B9F-427B-9D6A-B4BB59391B4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D9926A5-471D-4D9E-9939-327F2C406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07A2D-A9E4-459A-896C-F0534CF24EFB}"/>
              </a:ext>
            </a:extLst>
          </p:cNvPr>
          <p:cNvSpPr>
            <a:spLocks noGrp="1"/>
          </p:cNvSpPr>
          <p:nvPr>
            <p:ph type="sldNum" sz="quarter" idx="12"/>
          </p:nvPr>
        </p:nvSpPr>
        <p:spPr/>
        <p:txBody>
          <a:bodyPr/>
          <a:lstStyle/>
          <a:p>
            <a:fld id="{68024B51-59F8-4864-A092-23204F8ACDB0}" type="slidenum">
              <a:rPr lang="en-US" smtClean="0"/>
              <a:pPr/>
              <a:t>‹#›</a:t>
            </a:fld>
            <a:endParaRPr lang="en-US"/>
          </a:p>
        </p:txBody>
      </p:sp>
    </p:spTree>
    <p:extLst>
      <p:ext uri="{BB962C8B-B14F-4D97-AF65-F5344CB8AC3E}">
        <p14:creationId xmlns:p14="http://schemas.microsoft.com/office/powerpoint/2010/main" val="3082317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F470-79DA-4F11-8DE8-6DE9D24D51F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C7F536-0305-431E-BB7D-41E576E80A4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16D881F-027E-4063-8F4B-19062CBED65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E70AC8-0591-4772-8B4B-2C024131195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491C027-1853-478F-BEA8-56A9E61253A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AC5297-C984-4410-B97C-5BB17457301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6C7BC24-56CE-407F-9915-C04776301F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E2A2B7-E793-48D9-82F2-45FDD1EFD435}"/>
              </a:ext>
            </a:extLst>
          </p:cNvPr>
          <p:cNvSpPr>
            <a:spLocks noGrp="1"/>
          </p:cNvSpPr>
          <p:nvPr>
            <p:ph type="sldNum" sz="quarter" idx="12"/>
          </p:nvPr>
        </p:nvSpPr>
        <p:spPr/>
        <p:txBody>
          <a:bodyPr/>
          <a:lstStyle/>
          <a:p>
            <a:fld id="{E01D7EFC-A71D-4A8B-95CA-AB9F1886D453}" type="slidenum">
              <a:rPr lang="en-US" smtClean="0"/>
              <a:pPr/>
              <a:t>‹#›</a:t>
            </a:fld>
            <a:endParaRPr lang="en-US"/>
          </a:p>
        </p:txBody>
      </p:sp>
    </p:spTree>
    <p:extLst>
      <p:ext uri="{BB962C8B-B14F-4D97-AF65-F5344CB8AC3E}">
        <p14:creationId xmlns:p14="http://schemas.microsoft.com/office/powerpoint/2010/main" val="192590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6858-7FD7-41D3-A270-1F108B096C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6AC0F5-20D4-4BCA-8737-0A89B1AB20C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5A2BFA8-EC90-4FD2-9BCC-75B206BC4D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CC3AD5-A86D-4CF8-ADFC-81540B5001B6}"/>
              </a:ext>
            </a:extLst>
          </p:cNvPr>
          <p:cNvSpPr>
            <a:spLocks noGrp="1"/>
          </p:cNvSpPr>
          <p:nvPr>
            <p:ph type="sldNum" sz="quarter" idx="12"/>
          </p:nvPr>
        </p:nvSpPr>
        <p:spPr/>
        <p:txBody>
          <a:bodyPr/>
          <a:lstStyle/>
          <a:p>
            <a:fld id="{EEADB795-4CBD-4945-A16B-8BE87B4D6D78}" type="slidenum">
              <a:rPr lang="en-US" smtClean="0"/>
              <a:pPr/>
              <a:t>‹#›</a:t>
            </a:fld>
            <a:endParaRPr lang="en-US"/>
          </a:p>
        </p:txBody>
      </p:sp>
    </p:spTree>
    <p:extLst>
      <p:ext uri="{BB962C8B-B14F-4D97-AF65-F5344CB8AC3E}">
        <p14:creationId xmlns:p14="http://schemas.microsoft.com/office/powerpoint/2010/main" val="371280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CBE917-A619-4180-BAA5-07363499857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9F39914-2C92-443E-A095-045F2E7521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BEF111-4E3D-4349-A05B-8A07DF6FE79B}"/>
              </a:ext>
            </a:extLst>
          </p:cNvPr>
          <p:cNvSpPr>
            <a:spLocks noGrp="1"/>
          </p:cNvSpPr>
          <p:nvPr>
            <p:ph type="sldNum" sz="quarter" idx="12"/>
          </p:nvPr>
        </p:nvSpPr>
        <p:spPr/>
        <p:txBody>
          <a:bodyPr/>
          <a:lstStyle/>
          <a:p>
            <a:fld id="{89809D4A-EB3E-40CE-9C44-DDECC20054D4}" type="slidenum">
              <a:rPr lang="en-US" smtClean="0"/>
              <a:pPr/>
              <a:t>‹#›</a:t>
            </a:fld>
            <a:endParaRPr lang="en-US"/>
          </a:p>
        </p:txBody>
      </p:sp>
    </p:spTree>
    <p:extLst>
      <p:ext uri="{BB962C8B-B14F-4D97-AF65-F5344CB8AC3E}">
        <p14:creationId xmlns:p14="http://schemas.microsoft.com/office/powerpoint/2010/main" val="46025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1C858-4F81-4559-B697-1C7232A45CC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CDCBC0A-3F84-45C2-A979-BDED4653944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72A37C-C6F0-406C-9FD5-FD50E24FFAE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944B143-9243-48D7-9298-A6B3E7613C3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97B512F-1BA0-41B8-95E6-474C953D1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9C6F89-4934-402C-BECB-2C894F54E747}"/>
              </a:ext>
            </a:extLst>
          </p:cNvPr>
          <p:cNvSpPr>
            <a:spLocks noGrp="1"/>
          </p:cNvSpPr>
          <p:nvPr>
            <p:ph type="sldNum" sz="quarter" idx="12"/>
          </p:nvPr>
        </p:nvSpPr>
        <p:spPr/>
        <p:txBody>
          <a:bodyPr/>
          <a:lstStyle/>
          <a:p>
            <a:fld id="{67A512D5-77CE-4A9D-BC71-CF87C63A57A2}" type="slidenum">
              <a:rPr lang="en-US" smtClean="0"/>
              <a:pPr/>
              <a:t>‹#›</a:t>
            </a:fld>
            <a:endParaRPr lang="en-US"/>
          </a:p>
        </p:txBody>
      </p:sp>
    </p:spTree>
    <p:extLst>
      <p:ext uri="{BB962C8B-B14F-4D97-AF65-F5344CB8AC3E}">
        <p14:creationId xmlns:p14="http://schemas.microsoft.com/office/powerpoint/2010/main" val="2250931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B6A67-8A58-46F0-82C8-A59CD7D8187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CEE3E91-06EB-4D4C-9986-DA2F24B407E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B5C2244-8A10-4608-BF76-4A1D7DBE196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D2602F2-CE03-43D0-9E27-2514C01D789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D965C24-2E1B-4CDC-9BEC-6A2295D64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E6E043-2683-423C-B4F8-34A6AC635719}"/>
              </a:ext>
            </a:extLst>
          </p:cNvPr>
          <p:cNvSpPr>
            <a:spLocks noGrp="1"/>
          </p:cNvSpPr>
          <p:nvPr>
            <p:ph type="sldNum" sz="quarter" idx="12"/>
          </p:nvPr>
        </p:nvSpPr>
        <p:spPr/>
        <p:txBody>
          <a:bodyPr/>
          <a:lstStyle/>
          <a:p>
            <a:fld id="{6CFEB3E7-E0D9-4B71-9EB8-E9AA052CBFB2}" type="slidenum">
              <a:rPr lang="en-US" smtClean="0"/>
              <a:pPr/>
              <a:t>‹#›</a:t>
            </a:fld>
            <a:endParaRPr lang="en-US"/>
          </a:p>
        </p:txBody>
      </p:sp>
    </p:spTree>
    <p:extLst>
      <p:ext uri="{BB962C8B-B14F-4D97-AF65-F5344CB8AC3E}">
        <p14:creationId xmlns:p14="http://schemas.microsoft.com/office/powerpoint/2010/main" val="254476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C1D9EC-8228-4C93-867B-79AE870BA5A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0015D6-F66A-4DD5-8446-52B3508F353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322B36-9409-41E3-AF55-19CEF7267CA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E3E925C-427E-482A-9D7F-8AB60878800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2CC852-E587-4C96-8780-BFD77DE98EB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1A7E72-0473-4D08-95E2-7CA61B1EA4F0}" type="slidenum">
              <a:rPr lang="en-US" smtClean="0"/>
              <a:pPr/>
              <a:t>‹#›</a:t>
            </a:fld>
            <a:endParaRPr lang="en-US"/>
          </a:p>
        </p:txBody>
      </p:sp>
    </p:spTree>
    <p:extLst>
      <p:ext uri="{BB962C8B-B14F-4D97-AF65-F5344CB8AC3E}">
        <p14:creationId xmlns:p14="http://schemas.microsoft.com/office/powerpoint/2010/main" val="11312118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Jesus lamb of God">
            <a:extLst>
              <a:ext uri="{FF2B5EF4-FFF2-40B4-BE49-F238E27FC236}">
                <a16:creationId xmlns:a16="http://schemas.microsoft.com/office/drawing/2014/main" id="{9B149E4E-D9E1-4098-AAEA-5931FF0E4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blipFill dpi="0" rotWithShape="1">
            <a:blip r:embed="rId3"/>
            <a:srcRect/>
            <a:stretch>
              <a:fillRect/>
            </a:stretch>
          </a:blipFill>
        </p:spPr>
      </p:pic>
    </p:spTree>
    <p:extLst>
      <p:ext uri="{BB962C8B-B14F-4D97-AF65-F5344CB8AC3E}">
        <p14:creationId xmlns:p14="http://schemas.microsoft.com/office/powerpoint/2010/main" val="1893781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prophecyupdate.com/Jesus_Crucifi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 y="692150"/>
            <a:ext cx="7304088" cy="5475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133600"/>
            <a:ext cx="7162800" cy="2308324"/>
          </a:xfrm>
          <a:prstGeom prst="rect">
            <a:avLst/>
          </a:prstGeom>
        </p:spPr>
        <p:txBody>
          <a:bodyPr wrap="square">
            <a:spAutoFit/>
          </a:bodyPr>
          <a:lstStyle/>
          <a:p>
            <a:pPr algn="ctr"/>
            <a:r>
              <a:rPr lang="en-US" sz="3600" b="1" dirty="0">
                <a:latin typeface="Kristen ITC" pitchFamily="66" charset="0"/>
              </a:rPr>
              <a:t>This is real love. It is not that we loved God, but that he loved us and </a:t>
            </a:r>
            <a:r>
              <a:rPr lang="en-US" sz="3600" b="1" dirty="0">
                <a:solidFill>
                  <a:srgbClr val="7030A0"/>
                </a:solidFill>
                <a:latin typeface="Kristen ITC" pitchFamily="66" charset="0"/>
              </a:rPr>
              <a:t>sent his Son as a sacrifice to take away our sins</a:t>
            </a:r>
            <a:r>
              <a:rPr lang="en-US" sz="3600" b="1" dirty="0">
                <a:latin typeface="Kristen ITC" pitchFamily="66" charset="0"/>
              </a:rPr>
              <a:t>. </a:t>
            </a:r>
          </a:p>
        </p:txBody>
      </p:sp>
      <p:sp>
        <p:nvSpPr>
          <p:cNvPr id="3" name="Rectangle 2"/>
          <p:cNvSpPr txBox="1">
            <a:spLocks noChangeArrowheads="1"/>
          </p:cNvSpPr>
          <p:nvPr/>
        </p:nvSpPr>
        <p:spPr>
          <a:xfrm>
            <a:off x="685800" y="762000"/>
            <a:ext cx="77724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5400" b="1" dirty="0">
                <a:latin typeface="Kristen ITC" pitchFamily="66" charset="0"/>
              </a:rPr>
              <a:t>1 John 4:10</a:t>
            </a:r>
          </a:p>
        </p:txBody>
      </p:sp>
    </p:spTree>
    <p:extLst>
      <p:ext uri="{BB962C8B-B14F-4D97-AF65-F5344CB8AC3E}">
        <p14:creationId xmlns:p14="http://schemas.microsoft.com/office/powerpoint/2010/main" val="1855758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914400"/>
            <a:ext cx="6781800" cy="4801314"/>
          </a:xfrm>
          <a:prstGeom prst="rect">
            <a:avLst/>
          </a:prstGeom>
          <a:noFill/>
        </p:spPr>
        <p:txBody>
          <a:bodyPr wrap="square" rtlCol="0">
            <a:spAutoFit/>
          </a:bodyPr>
          <a:lstStyle/>
          <a:p>
            <a:pPr marL="457200" indent="-457200">
              <a:buAutoNum type="alphaUcPeriod"/>
            </a:pPr>
            <a:r>
              <a:rPr lang="en-US" sz="3600" b="1" dirty="0">
                <a:solidFill>
                  <a:schemeClr val="tx2"/>
                </a:solidFill>
                <a:latin typeface="Kristen ITC" pitchFamily="66" charset="0"/>
              </a:rPr>
              <a:t> Admit you are a sinner</a:t>
            </a:r>
          </a:p>
          <a:p>
            <a:pPr marL="457200" indent="-457200">
              <a:buAutoNum type="alphaUcPeriod"/>
            </a:pPr>
            <a:endParaRPr lang="en-US" sz="1800" b="1" dirty="0">
              <a:solidFill>
                <a:schemeClr val="tx2"/>
              </a:solidFill>
              <a:latin typeface="Kristen ITC" pitchFamily="66" charset="0"/>
            </a:endParaRPr>
          </a:p>
          <a:p>
            <a:pPr marL="457200" indent="-457200">
              <a:buAutoNum type="alphaUcPeriod"/>
            </a:pPr>
            <a:r>
              <a:rPr lang="en-US" sz="3600" b="1" dirty="0">
                <a:solidFill>
                  <a:schemeClr val="tx2"/>
                </a:solidFill>
                <a:latin typeface="Kristen ITC" pitchFamily="66" charset="0"/>
              </a:rPr>
              <a:t> Believe that Jesus is the   Son of God who died for your sins and rose again</a:t>
            </a:r>
          </a:p>
          <a:p>
            <a:pPr marL="457200" indent="-457200">
              <a:buAutoNum type="alphaUcPeriod"/>
            </a:pPr>
            <a:endParaRPr lang="en-US" sz="1800" b="1" dirty="0">
              <a:solidFill>
                <a:schemeClr val="tx2"/>
              </a:solidFill>
              <a:latin typeface="Kristen ITC" pitchFamily="66" charset="0"/>
            </a:endParaRPr>
          </a:p>
          <a:p>
            <a:pPr marL="457200" indent="-457200">
              <a:buAutoNum type="alphaUcPeriod"/>
            </a:pPr>
            <a:r>
              <a:rPr lang="en-US" sz="3600" b="1" dirty="0">
                <a:solidFill>
                  <a:schemeClr val="tx2"/>
                </a:solidFill>
                <a:latin typeface="Kristen ITC" pitchFamily="66" charset="0"/>
              </a:rPr>
              <a:t> Confess that Jesus is your             Savior and Lord</a:t>
            </a:r>
          </a:p>
          <a:p>
            <a:pPr marL="457200" indent="-457200">
              <a:buAutoNum type="alphaUcPeriod"/>
            </a:pPr>
            <a:endParaRPr lang="en-US" sz="1800" b="1" dirty="0">
              <a:solidFill>
                <a:schemeClr val="tx2"/>
              </a:solidFill>
              <a:latin typeface="Kristen ITC" pitchFamily="66" charset="0"/>
            </a:endParaRPr>
          </a:p>
          <a:p>
            <a:pPr marL="457200" indent="-457200">
              <a:buAutoNum type="alphaUcPeriod"/>
            </a:pPr>
            <a:r>
              <a:rPr lang="en-US" sz="3600" b="1" dirty="0">
                <a:solidFill>
                  <a:schemeClr val="tx2"/>
                </a:solidFill>
                <a:latin typeface="Kristen ITC" pitchFamily="66" charset="0"/>
              </a:rPr>
              <a:t> Do all that He tells you</a:t>
            </a:r>
          </a:p>
        </p:txBody>
      </p:sp>
    </p:spTree>
    <p:extLst>
      <p:ext uri="{BB962C8B-B14F-4D97-AF65-F5344CB8AC3E}">
        <p14:creationId xmlns:p14="http://schemas.microsoft.com/office/powerpoint/2010/main" val="273173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ade in the image of god">
            <a:extLst>
              <a:ext uri="{FF2B5EF4-FFF2-40B4-BE49-F238E27FC236}">
                <a16:creationId xmlns:a16="http://schemas.microsoft.com/office/drawing/2014/main" id="{B32DD93A-5E7E-47D6-AE18-61A46278F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7924800" cy="496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62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ni-environment.gov.uk/print/la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19175"/>
            <a:ext cx="6477000" cy="4878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compassionjuli.files.wordpress.com/2009/04/la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7997825" cy="477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963057"/>
            <a:ext cx="7391400" cy="2862322"/>
          </a:xfrm>
          <a:prstGeom prst="rect">
            <a:avLst/>
          </a:prstGeom>
        </p:spPr>
        <p:txBody>
          <a:bodyPr wrap="square">
            <a:spAutoFit/>
          </a:bodyPr>
          <a:lstStyle/>
          <a:p>
            <a:pPr algn="ctr"/>
            <a:r>
              <a:rPr lang="en-US" sz="3600" b="1" dirty="0">
                <a:latin typeface="Kristen ITC" pitchFamily="66" charset="0"/>
              </a:rPr>
              <a:t>In fact, according to the law of Moses, nearly everything was purified with blood. For without the shedding of blood, there is no forgiveness.	</a:t>
            </a:r>
            <a:r>
              <a:rPr lang="en-US" sz="2800" b="1" dirty="0">
                <a:latin typeface="Kristen ITC" pitchFamily="66" charset="0"/>
              </a:rPr>
              <a:t>	</a:t>
            </a:r>
          </a:p>
        </p:txBody>
      </p:sp>
      <p:sp>
        <p:nvSpPr>
          <p:cNvPr id="3" name="Rectangle 2"/>
          <p:cNvSpPr txBox="1">
            <a:spLocks noChangeArrowheads="1"/>
          </p:cNvSpPr>
          <p:nvPr/>
        </p:nvSpPr>
        <p:spPr>
          <a:xfrm>
            <a:off x="685800" y="838200"/>
            <a:ext cx="77724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5400" b="1" dirty="0">
                <a:latin typeface="Kristen ITC" pitchFamily="66" charset="0"/>
              </a:rPr>
              <a:t>HEBREWS 9:22</a:t>
            </a:r>
          </a:p>
        </p:txBody>
      </p:sp>
    </p:spTree>
    <p:extLst>
      <p:ext uri="{BB962C8B-B14F-4D97-AF65-F5344CB8AC3E}">
        <p14:creationId xmlns:p14="http://schemas.microsoft.com/office/powerpoint/2010/main" val="59960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963057"/>
            <a:ext cx="7391400" cy="3108543"/>
          </a:xfrm>
          <a:prstGeom prst="rect">
            <a:avLst/>
          </a:prstGeom>
        </p:spPr>
        <p:txBody>
          <a:bodyPr wrap="square">
            <a:spAutoFit/>
          </a:bodyPr>
          <a:lstStyle/>
          <a:p>
            <a:r>
              <a:rPr lang="en-US" sz="2800" b="1" dirty="0">
                <a:latin typeface="Kristen ITC" pitchFamily="66" charset="0"/>
              </a:rPr>
              <a:t>All of us have strayed away like sheep. We have left God's paths to follow our own. Yet the Lord laid on Him the guilt and sins of us all.  He was oppressed and treated harshly, yet He never said a word. </a:t>
            </a:r>
            <a:r>
              <a:rPr lang="en-US" sz="2800" b="1" dirty="0">
                <a:solidFill>
                  <a:srgbClr val="7030A0"/>
                </a:solidFill>
                <a:latin typeface="Kristen ITC" pitchFamily="66" charset="0"/>
              </a:rPr>
              <a:t>He was led as a lamb to the slaughter...</a:t>
            </a:r>
            <a:r>
              <a:rPr lang="en-US" sz="2800" b="1" dirty="0">
                <a:latin typeface="Kristen ITC" pitchFamily="66" charset="0"/>
              </a:rPr>
              <a:t>				</a:t>
            </a:r>
          </a:p>
        </p:txBody>
      </p:sp>
      <p:sp>
        <p:nvSpPr>
          <p:cNvPr id="3" name="Rectangle 2"/>
          <p:cNvSpPr txBox="1">
            <a:spLocks noChangeArrowheads="1"/>
          </p:cNvSpPr>
          <p:nvPr/>
        </p:nvSpPr>
        <p:spPr>
          <a:xfrm>
            <a:off x="685800" y="838200"/>
            <a:ext cx="77724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5400" b="1" dirty="0">
                <a:latin typeface="Kristen ITC" pitchFamily="66" charset="0"/>
              </a:rPr>
              <a:t>ISAIAH 53:6,7</a:t>
            </a:r>
          </a:p>
        </p:txBody>
      </p:sp>
    </p:spTree>
    <p:extLst>
      <p:ext uri="{BB962C8B-B14F-4D97-AF65-F5344CB8AC3E}">
        <p14:creationId xmlns:p14="http://schemas.microsoft.com/office/powerpoint/2010/main" val="220279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8490" y="762000"/>
            <a:ext cx="7886700" cy="1325563"/>
          </a:xfrm>
        </p:spPr>
        <p:txBody>
          <a:bodyPr/>
          <a:lstStyle/>
          <a:p>
            <a:pPr algn="ctr"/>
            <a:r>
              <a:rPr lang="en-US" sz="5400" b="1" dirty="0">
                <a:solidFill>
                  <a:schemeClr val="tx2"/>
                </a:solidFill>
                <a:latin typeface="Kristen ITC" pitchFamily="66" charset="0"/>
              </a:rPr>
              <a:t>JOHN 1:29</a:t>
            </a:r>
          </a:p>
        </p:txBody>
      </p:sp>
      <p:sp>
        <p:nvSpPr>
          <p:cNvPr id="26627" name="Rectangle 3"/>
          <p:cNvSpPr>
            <a:spLocks noGrp="1" noChangeArrowheads="1"/>
          </p:cNvSpPr>
          <p:nvPr>
            <p:ph idx="1"/>
          </p:nvPr>
        </p:nvSpPr>
        <p:spPr>
          <a:xfrm>
            <a:off x="628650" y="2286000"/>
            <a:ext cx="7886700" cy="2974975"/>
          </a:xfrm>
        </p:spPr>
        <p:txBody>
          <a:bodyPr/>
          <a:lstStyle/>
          <a:p>
            <a:pPr marL="609600" indent="-609600" algn="ctr">
              <a:buFontTx/>
              <a:buNone/>
            </a:pPr>
            <a:r>
              <a:rPr lang="en-US" sz="4000" dirty="0">
                <a:latin typeface="Kristen ITC" pitchFamily="66" charset="0"/>
              </a:rPr>
              <a:t>The next day John saw Jesus and said, “Look! </a:t>
            </a:r>
            <a:r>
              <a:rPr lang="en-US" sz="4000" dirty="0">
                <a:solidFill>
                  <a:srgbClr val="7030A0"/>
                </a:solidFill>
                <a:latin typeface="Kristen ITC" pitchFamily="66" charset="0"/>
              </a:rPr>
              <a:t>The Lamb of God who takes away the sin of the world</a:t>
            </a:r>
            <a:r>
              <a:rPr lang="en-US" sz="4000" dirty="0">
                <a:latin typeface="Kristen ITC" pitchFamily="66"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ompassionjuli.files.wordpress.com/2009/04/lamb.jpg">
            <a:extLst>
              <a:ext uri="{FF2B5EF4-FFF2-40B4-BE49-F238E27FC236}">
                <a16:creationId xmlns:a16="http://schemas.microsoft.com/office/drawing/2014/main" id="{9267262B-951E-40D3-9A8E-490E64806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81000"/>
            <a:ext cx="5319484"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prophecyupdate.com/Jesus_Crucified.jpg">
            <a:extLst>
              <a:ext uri="{FF2B5EF4-FFF2-40B4-BE49-F238E27FC236}">
                <a16:creationId xmlns:a16="http://schemas.microsoft.com/office/drawing/2014/main" id="{FBEB5A56-903A-44D8-BB37-3DF53989C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971800"/>
            <a:ext cx="5029200" cy="336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583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28650" y="533400"/>
            <a:ext cx="7886700" cy="1325563"/>
          </a:xfrm>
        </p:spPr>
        <p:txBody>
          <a:bodyPr/>
          <a:lstStyle/>
          <a:p>
            <a:pPr algn="ctr"/>
            <a:r>
              <a:rPr lang="en-US" sz="5400" b="1" dirty="0">
                <a:solidFill>
                  <a:schemeClr val="tx2"/>
                </a:solidFill>
                <a:latin typeface="Kristen ITC" pitchFamily="66" charset="0"/>
              </a:rPr>
              <a:t>1 PETER 1:18,19</a:t>
            </a:r>
          </a:p>
        </p:txBody>
      </p:sp>
      <p:sp>
        <p:nvSpPr>
          <p:cNvPr id="30723" name="Rectangle 3"/>
          <p:cNvSpPr>
            <a:spLocks noGrp="1" noChangeArrowheads="1"/>
          </p:cNvSpPr>
          <p:nvPr>
            <p:ph idx="1"/>
          </p:nvPr>
        </p:nvSpPr>
        <p:spPr>
          <a:xfrm>
            <a:off x="628650" y="1858963"/>
            <a:ext cx="7772400" cy="4114800"/>
          </a:xfrm>
        </p:spPr>
        <p:txBody>
          <a:bodyPr>
            <a:normAutofit lnSpcReduction="10000"/>
          </a:bodyPr>
          <a:lstStyle/>
          <a:p>
            <a:pPr marL="590550" indent="-533400" algn="ctr">
              <a:buFontTx/>
              <a:buNone/>
            </a:pPr>
            <a:r>
              <a:rPr lang="en-US" sz="3600" dirty="0">
                <a:latin typeface="Kristen ITC" pitchFamily="66" charset="0"/>
                <a:cs typeface="Arial" charset="0"/>
              </a:rPr>
              <a:t>    For you know that God paid a ransom to save you from the empty life you inherited from your ancestors. And the ransom He paid was not mere gold or silver. </a:t>
            </a:r>
            <a:r>
              <a:rPr lang="en-US" sz="3600" dirty="0">
                <a:solidFill>
                  <a:srgbClr val="7030A0"/>
                </a:solidFill>
                <a:latin typeface="Kristen ITC" pitchFamily="66" charset="0"/>
                <a:cs typeface="Arial" charset="0"/>
              </a:rPr>
              <a:t>He paid for you with the precious lifeblood of Christ, the sinless, spotless Lamb of God</a:t>
            </a:r>
            <a:r>
              <a:rPr lang="en-US" sz="3600" dirty="0">
                <a:latin typeface="Kristen ITC" pitchFamily="66" charset="0"/>
                <a:cs typeface="Arial" charset="0"/>
              </a:rPr>
              <a:t>.</a:t>
            </a:r>
            <a:r>
              <a:rPr lang="en-US" sz="3600" dirty="0">
                <a:solidFill>
                  <a:srgbClr val="000000"/>
                </a:solidFill>
                <a:latin typeface="Arial" charset="0"/>
                <a:cs typeface="Arial" charset="0"/>
              </a:rPr>
              <a:t> </a:t>
            </a:r>
          </a:p>
          <a:p>
            <a:pPr marL="609600" indent="-609600" algn="ctr">
              <a:buFontTx/>
              <a:buNone/>
            </a:pPr>
            <a:endParaRPr lang="en-US" dirty="0">
              <a:latin typeface="Kristen ITC"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852</TotalTime>
  <Words>246</Words>
  <Application>Microsoft Office PowerPoint</Application>
  <PresentationFormat>On-screen Show (4:3)</PresentationFormat>
  <Paragraphs>17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JOHN 1:29</vt:lpstr>
      <vt:lpstr>PowerPoint Presentation</vt:lpstr>
      <vt:lpstr>1 PETER 1:18,19</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JESUS FOR LOVING ME</dc:title>
  <dc:creator>Mark Musser</dc:creator>
  <cp:lastModifiedBy>Mark Musser</cp:lastModifiedBy>
  <cp:revision>37</cp:revision>
  <dcterms:created xsi:type="dcterms:W3CDTF">2009-08-14T01:25:10Z</dcterms:created>
  <dcterms:modified xsi:type="dcterms:W3CDTF">2018-08-10T18:39:14Z</dcterms:modified>
</cp:coreProperties>
</file>