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2"/>
  </p:notesMasterIdLst>
  <p:handoutMasterIdLst>
    <p:handoutMasterId r:id="rId43"/>
  </p:handoutMasterIdLst>
  <p:sldIdLst>
    <p:sldId id="383" r:id="rId3"/>
    <p:sldId id="312" r:id="rId4"/>
    <p:sldId id="687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612" r:id="rId17"/>
    <p:sldId id="624" r:id="rId18"/>
    <p:sldId id="681" r:id="rId19"/>
    <p:sldId id="625" r:id="rId20"/>
    <p:sldId id="628" r:id="rId21"/>
    <p:sldId id="629" r:id="rId22"/>
    <p:sldId id="638" r:id="rId23"/>
    <p:sldId id="633" r:id="rId24"/>
    <p:sldId id="637" r:id="rId25"/>
    <p:sldId id="688" r:id="rId26"/>
    <p:sldId id="641" r:id="rId27"/>
    <p:sldId id="613" r:id="rId28"/>
    <p:sldId id="618" r:id="rId29"/>
    <p:sldId id="614" r:id="rId30"/>
    <p:sldId id="615" r:id="rId31"/>
    <p:sldId id="616" r:id="rId32"/>
    <p:sldId id="690" r:id="rId33"/>
    <p:sldId id="691" r:id="rId34"/>
    <p:sldId id="685" r:id="rId35"/>
    <p:sldId id="621" r:id="rId36"/>
    <p:sldId id="622" r:id="rId37"/>
    <p:sldId id="684" r:id="rId38"/>
    <p:sldId id="642" r:id="rId39"/>
    <p:sldId id="643" r:id="rId40"/>
    <p:sldId id="689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3A1BF3"/>
    <a:srgbClr val="C8B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0929"/>
  </p:normalViewPr>
  <p:slideViewPr>
    <p:cSldViewPr>
      <p:cViewPr varScale="1">
        <p:scale>
          <a:sx n="75" d="100"/>
          <a:sy n="75" d="100"/>
        </p:scale>
        <p:origin x="14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36056-1974-4F5B-A574-0B794EA9F884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7B890-865F-45B1-9768-5CC9A9BF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6B9701-D766-44EB-BC95-2C4A1E75FE5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1E7B04-41D2-46AB-BC24-B461106A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8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2826-E0A7-4A37-8008-54A24CDCC29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0AEE9-0BFB-47D3-B9BE-D793208977C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5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BA98B-3B34-4A89-A503-71F6BB71FBE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2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941A-FAE4-44E3-98EE-8F4A87907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01124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818C-B900-4331-B43F-40DC7FEC0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49490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562E-2BC4-4D84-9A23-CEF9642BE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4164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986C-DB2F-4C31-AB4A-197C0C82F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39918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1B4F-7305-41E6-BE6F-5C028C007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9217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231-5C14-4727-83EC-E0E2CF2A5E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1624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97E-D8E5-4A89-989C-2DB90EB86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42020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0452-7212-4499-A63F-EF7CC6700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368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A0209-8865-4008-85E6-76F9385C494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43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B6C6-6A12-419F-A09A-5650A2A73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0866"/>
      </p:ext>
    </p:extLst>
  </p:cSld>
  <p:clrMapOvr>
    <a:masterClrMapping/>
  </p:clrMapOvr>
  <p:transition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3D58-F461-4BCF-9FAA-2F6439451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7082"/>
      </p:ext>
    </p:extLst>
  </p:cSld>
  <p:clrMapOvr>
    <a:masterClrMapping/>
  </p:clrMapOvr>
  <p:transition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731-851A-49AC-B653-7B6D58BC5A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4689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1E203-41C2-43DF-A0DC-31A0CE5E48E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6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4A7E2-903A-40D2-B4B0-CAB9AC74D36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5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8722-8079-4830-A4C6-7F73C75EB12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BB916-100B-4A20-A5E3-E78765ECAB4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7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EE0F2-E7BC-4221-AB1B-430870625BA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8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E1777-0970-4673-BD64-BA614B8D2E1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6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B4F07-E591-4EB3-AFFA-C47791078A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5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EE84ED-EDAF-497B-8596-75178ED50AB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8A8A-8140-4AE1-8367-0B988B04E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766D7-D738-4877-B475-086F0969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" y="-27741"/>
            <a:ext cx="9144000" cy="68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8685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220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49785" y="381000"/>
            <a:ext cx="1143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739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Fantasy concerning a blanched Yuletide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0" y="3211955"/>
            <a:ext cx="510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I’m Dreaming of a White Christmas</a:t>
            </a:r>
          </a:p>
        </p:txBody>
      </p:sp>
    </p:spTree>
    <p:extLst>
      <p:ext uri="{BB962C8B-B14F-4D97-AF65-F5344CB8AC3E}">
        <p14:creationId xmlns:p14="http://schemas.microsoft.com/office/powerpoint/2010/main" val="87149015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44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190116"/>
            <a:ext cx="1143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24560" y="317943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I apprehend my maternal parent osculating with a corpulent, unshaven male in crimson disguise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10000" y="3531235"/>
            <a:ext cx="510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I Saw Mommy Kissing Santa Clause</a:t>
            </a:r>
          </a:p>
        </p:txBody>
      </p:sp>
    </p:spTree>
    <p:extLst>
      <p:ext uri="{BB962C8B-B14F-4D97-AF65-F5344CB8AC3E}">
        <p14:creationId xmlns:p14="http://schemas.microsoft.com/office/powerpoint/2010/main" val="6916180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268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6651" y="381000"/>
            <a:ext cx="1143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458226" y="229042"/>
            <a:ext cx="7391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Obese personification fabricated of compressed mounds of minute crystals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38600" y="4022725"/>
            <a:ext cx="510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Frosty the Snowman</a:t>
            </a:r>
          </a:p>
        </p:txBody>
      </p:sp>
    </p:spTree>
    <p:extLst>
      <p:ext uri="{BB962C8B-B14F-4D97-AF65-F5344CB8AC3E}">
        <p14:creationId xmlns:p14="http://schemas.microsoft.com/office/powerpoint/2010/main" val="148934760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292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8710" y="494980"/>
            <a:ext cx="114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94840" y="605914"/>
            <a:ext cx="7391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The thing manifest itself at the onset of a transparent day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0" y="3666103"/>
            <a:ext cx="510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It Came Upon a Midnight Clear</a:t>
            </a:r>
          </a:p>
        </p:txBody>
      </p:sp>
    </p:spTree>
    <p:extLst>
      <p:ext uri="{BB962C8B-B14F-4D97-AF65-F5344CB8AC3E}">
        <p14:creationId xmlns:p14="http://schemas.microsoft.com/office/powerpoint/2010/main" val="32607864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8300" y="288925"/>
            <a:ext cx="11430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B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U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9050" y="773113"/>
            <a:ext cx="739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The tatterdemalion ebony atmosphere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10000" y="3476308"/>
            <a:ext cx="510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O Holy Night</a:t>
            </a:r>
          </a:p>
        </p:txBody>
      </p:sp>
    </p:spTree>
    <p:extLst>
      <p:ext uri="{BB962C8B-B14F-4D97-AF65-F5344CB8AC3E}">
        <p14:creationId xmlns:p14="http://schemas.microsoft.com/office/powerpoint/2010/main" val="202572337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5956" y="259199"/>
            <a:ext cx="538480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GOD</a:t>
            </a:r>
          </a:p>
          <a:p>
            <a:pPr algn="ctr"/>
            <a:r>
              <a:rPr lang="en-US" sz="6600" b="1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WANTS FOR</a:t>
            </a:r>
          </a:p>
          <a:p>
            <a:pPr algn="ctr"/>
            <a:r>
              <a:rPr lang="en-US" sz="6600" b="1" cap="none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243069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orst christmas gifts ever">
            <a:extLst>
              <a:ext uri="{FF2B5EF4-FFF2-40B4-BE49-F238E27FC236}">
                <a16:creationId xmlns:a16="http://schemas.microsoft.com/office/drawing/2014/main" id="{379C561B-1F04-497E-A7AC-E8B894A2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3890749" cy="39957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5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orst christmas gifts ever">
            <a:extLst>
              <a:ext uri="{FF2B5EF4-FFF2-40B4-BE49-F238E27FC236}">
                <a16:creationId xmlns:a16="http://schemas.microsoft.com/office/drawing/2014/main" id="{646D6CC5-82F2-452E-84B9-7E6A49C5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3857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1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orst christmas gifts ever">
            <a:extLst>
              <a:ext uri="{FF2B5EF4-FFF2-40B4-BE49-F238E27FC236}">
                <a16:creationId xmlns:a16="http://schemas.microsoft.com/office/drawing/2014/main" id="{F7789507-1013-4D64-BDA3-DA19279F4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3337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30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worst christmas gifts ever">
            <a:extLst>
              <a:ext uri="{FF2B5EF4-FFF2-40B4-BE49-F238E27FC236}">
                <a16:creationId xmlns:a16="http://schemas.microsoft.com/office/drawing/2014/main" id="{327ACC31-04FC-4DAC-A3D3-D59976BC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581400" cy="4091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5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22325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Name That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667000" y="1828800"/>
            <a:ext cx="6477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Carol</a:t>
            </a:r>
          </a:p>
        </p:txBody>
      </p:sp>
    </p:spTree>
    <p:extLst>
      <p:ext uri="{BB962C8B-B14F-4D97-AF65-F5344CB8AC3E}">
        <p14:creationId xmlns:p14="http://schemas.microsoft.com/office/powerpoint/2010/main" val="61863857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poopoo paper">
            <a:extLst>
              <a:ext uri="{FF2B5EF4-FFF2-40B4-BE49-F238E27FC236}">
                <a16:creationId xmlns:a16="http://schemas.microsoft.com/office/drawing/2014/main" id="{05E873D2-CFBC-4BC3-94FC-AC84565C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5257800" cy="3627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9418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hristmas suits">
            <a:extLst>
              <a:ext uri="{FF2B5EF4-FFF2-40B4-BE49-F238E27FC236}">
                <a16:creationId xmlns:a16="http://schemas.microsoft.com/office/drawing/2014/main" id="{B638669A-22CF-4078-9478-3CEFF346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24" y="381000"/>
            <a:ext cx="368427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294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opportunistmagazine.com/wp-content/uploads/2012/08/JDs-BaconAi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19" r="32818"/>
          <a:stretch/>
        </p:blipFill>
        <p:spPr bwMode="auto">
          <a:xfrm>
            <a:off x="5568286" y="228600"/>
            <a:ext cx="241565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strangest gifts">
            <a:extLst>
              <a:ext uri="{FF2B5EF4-FFF2-40B4-BE49-F238E27FC236}">
                <a16:creationId xmlns:a16="http://schemas.microsoft.com/office/drawing/2014/main" id="{4C111970-2BB2-45AA-ABC2-1BBC12D52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000"/>
          <a:stretch/>
        </p:blipFill>
        <p:spPr bwMode="auto">
          <a:xfrm>
            <a:off x="4800600" y="609600"/>
            <a:ext cx="350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7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5956" y="259199"/>
            <a:ext cx="538480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GOD</a:t>
            </a:r>
          </a:p>
          <a:p>
            <a:pPr algn="ctr"/>
            <a:r>
              <a:rPr lang="en-US" sz="6600" b="1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WANTS FOR</a:t>
            </a:r>
          </a:p>
          <a:p>
            <a:pPr algn="ctr"/>
            <a:r>
              <a:rPr lang="en-US" sz="6600" b="1" cap="none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377954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1614" y="838200"/>
            <a:ext cx="686437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ivetalk" pitchFamily="2" charset="0"/>
              </a:rPr>
              <a:t>ROMANS</a:t>
            </a:r>
          </a:p>
          <a:p>
            <a:pPr algn="ctr"/>
            <a:r>
              <a:rPr lang="en-US" sz="9600" b="1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ivetalk" pitchFamily="2" charset="0"/>
              </a:rPr>
              <a:t>11:36 – 12:2</a:t>
            </a:r>
            <a:endParaRPr lang="en-US" sz="9600" b="1" cap="none" spc="5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ivetalk" pitchFamily="2" charset="0"/>
            </a:endParaRP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800600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2344" y="1066800"/>
            <a:ext cx="58929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200" b="1" cap="none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ivetalk" pitchFamily="2" charset="0"/>
              </a:rPr>
              <a:t>GLORY</a:t>
            </a: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800600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95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0100" y="-15240"/>
            <a:ext cx="7543800" cy="47551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ivetalk" pitchFamily="2" charset="0"/>
              </a:rPr>
              <a:t>GLORY</a:t>
            </a:r>
          </a:p>
          <a:p>
            <a:pPr algn="ctr"/>
            <a:r>
              <a:rPr lang="en-US" sz="55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Heavy</a:t>
            </a:r>
          </a:p>
          <a:p>
            <a:pPr algn="ctr"/>
            <a:r>
              <a:rPr lang="en-US" sz="55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Weighty</a:t>
            </a:r>
          </a:p>
          <a:p>
            <a:pPr algn="ctr"/>
            <a:r>
              <a:rPr lang="en-US" sz="55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Magnificent</a:t>
            </a: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-3412" y="4830171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37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800600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1887" y="456360"/>
            <a:ext cx="55370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For everything comes </a:t>
            </a:r>
          </a:p>
          <a:p>
            <a:pPr algn="ctr"/>
            <a:r>
              <a:rPr lang="en-US" sz="48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from him and everything </a:t>
            </a:r>
          </a:p>
          <a:p>
            <a:pPr algn="ctr"/>
            <a:r>
              <a:rPr lang="en-US" sz="48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exists by his power and is </a:t>
            </a:r>
          </a:p>
          <a:p>
            <a:pPr algn="ctr"/>
            <a:r>
              <a:rPr lang="en-US" sz="4800" b="1" spc="50" dirty="0">
                <a:ln w="11430">
                  <a:solidFill>
                    <a:srgbClr val="00642D"/>
                  </a:solidFill>
                </a:ln>
                <a:solidFill>
                  <a:srgbClr val="00642D"/>
                </a:solidFill>
                <a:latin typeface="Jivetalk" pitchFamily="2" charset="0"/>
              </a:rPr>
              <a:t>intended for his glory</a:t>
            </a:r>
            <a:r>
              <a:rPr lang="en-US" sz="4800" b="1" spc="50" dirty="0">
                <a:ln w="11430">
                  <a:solidFill>
                    <a:srgbClr val="00642D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. All</a:t>
            </a:r>
            <a:endParaRPr lang="en-US" sz="48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Jivetalk" pitchFamily="2" charset="0"/>
            </a:endParaRPr>
          </a:p>
          <a:p>
            <a:pPr algn="ctr"/>
            <a:r>
              <a:rPr lang="en-US" sz="48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glory to Him forever! </a:t>
            </a:r>
            <a:endParaRPr lang="en-US" sz="48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Jivetalk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4092307"/>
            <a:ext cx="3414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~ Romans 11:36</a:t>
            </a:r>
            <a:endParaRPr lang="en-US" sz="36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Jivetal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95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2624" y="685800"/>
            <a:ext cx="7772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O God, </a:t>
            </a:r>
            <a:r>
              <a:rPr lang="en-US" sz="5400" b="1" spc="50" dirty="0">
                <a:ln w="11430">
                  <a:solidFill>
                    <a:srgbClr val="00642D"/>
                  </a:solidFill>
                </a:ln>
                <a:solidFill>
                  <a:srgbClr val="00642D"/>
                </a:solidFill>
                <a:latin typeface="Jivetalk" pitchFamily="2" charset="0"/>
              </a:rPr>
              <a:t>we give glory to you all day long </a:t>
            </a:r>
            <a:r>
              <a:rPr lang="en-US" sz="5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and constantly praise your name.</a:t>
            </a:r>
            <a:r>
              <a:rPr lang="en-US" sz="48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	     ~ Psalm 44:8</a:t>
            </a:r>
            <a:endParaRPr lang="en-US" sz="48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Jivetalk" pitchFamily="2" charset="0"/>
            </a:endParaRP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800600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9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8229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iNked God" pitchFamily="2" charset="0"/>
              </a:rPr>
              <a:t>Each carol has been reworded. Guess the correct name of each song by replacing the words.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ked Go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6479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476" y="477672"/>
            <a:ext cx="8153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Do not let any part of your body become an instrument of evil to serve sin. Instead, </a:t>
            </a:r>
            <a:r>
              <a:rPr lang="en-US" sz="3600" b="1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Jivetalk" pitchFamily="2" charset="0"/>
              </a:rPr>
              <a:t>give yourselves completely to God</a:t>
            </a:r>
            <a:r>
              <a:rPr lang="en-US" sz="36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, for you were dead, but now you have new life. So </a:t>
            </a:r>
            <a:r>
              <a:rPr lang="en-US" sz="3600" b="1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Jivetalk" pitchFamily="2" charset="0"/>
              </a:rPr>
              <a:t>use your whole body </a:t>
            </a:r>
            <a:r>
              <a:rPr lang="en-US" sz="36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as an instrument to do what is right </a:t>
            </a:r>
            <a:r>
              <a:rPr lang="en-US" sz="3600" b="1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Jivetalk" pitchFamily="2" charset="0"/>
              </a:rPr>
              <a:t>for the glory of God</a:t>
            </a:r>
            <a:r>
              <a:rPr lang="en-US" sz="36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.	~ Romans 6:13</a:t>
            </a:r>
          </a:p>
          <a:p>
            <a:endParaRPr lang="en-US" sz="36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ivetalk" pitchFamily="2" charset="0"/>
            </a:endParaRP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796051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1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476" y="477672"/>
            <a:ext cx="8153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I plead with you to give your bodies to God because of all he has done for you. Let them be a living and holy sacrifice—the kind he will find acceptable. This is truly the way to worship him. ~ Romans 12:1</a:t>
            </a:r>
            <a:endParaRPr lang="en-US" sz="40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ivetalk" pitchFamily="2" charset="0"/>
            </a:endParaRP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796051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66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" y="304800"/>
            <a:ext cx="81534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Don’t copy the behavior and customs of this world, but let God transform you into a new person by changing the way you think. Then you will learn to know God’s will for you, which is good and pleasing and perfect.  ~ Romans 12:2</a:t>
            </a:r>
            <a:endParaRPr lang="en-US" sz="40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ivetalk" pitchFamily="2" charset="0"/>
            </a:endParaRP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796051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68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364" y="533400"/>
            <a:ext cx="868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PEOPLE AROUND YOU</a:t>
            </a:r>
          </a:p>
          <a:p>
            <a:pPr algn="ctr"/>
            <a:r>
              <a:rPr lang="en-US" sz="5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SHOULD KNOW THAT</a:t>
            </a:r>
          </a:p>
          <a:p>
            <a:pPr algn="ctr"/>
            <a:r>
              <a:rPr lang="en-US" sz="5400" b="1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642D"/>
                </a:solidFill>
                <a:latin typeface="Jivetalk" pitchFamily="2" charset="0"/>
              </a:rPr>
              <a:t>GOD</a:t>
            </a:r>
            <a:r>
              <a:rPr lang="en-US" sz="5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 SHOWED UP</a:t>
            </a:r>
          </a:p>
          <a:p>
            <a:pPr algn="ctr"/>
            <a:r>
              <a:rPr lang="en-US" sz="5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BECAUSE </a:t>
            </a:r>
            <a:r>
              <a:rPr lang="en-US" sz="5400" b="1" spc="5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642D"/>
                </a:solidFill>
                <a:latin typeface="Jivetalk" pitchFamily="2" charset="0"/>
              </a:rPr>
              <a:t>YOU</a:t>
            </a:r>
            <a:r>
              <a:rPr lang="en-US" sz="54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 SHOWED UP</a:t>
            </a:r>
            <a:endParaRPr lang="en-US" sz="54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Jivetalk" pitchFamily="2" charset="0"/>
            </a:endParaRPr>
          </a:p>
        </p:txBody>
      </p:sp>
      <p:pic>
        <p:nvPicPr>
          <p:cNvPr id="6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-3412" y="4830171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16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5564" y="76200"/>
            <a:ext cx="7772400" cy="48167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ivetalk" pitchFamily="2" charset="0"/>
              </a:rPr>
              <a:t>VAIN</a:t>
            </a:r>
          </a:p>
          <a:p>
            <a:pPr algn="ctr"/>
            <a:r>
              <a:rPr lang="en-US" sz="48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EMPTY</a:t>
            </a:r>
          </a:p>
          <a:p>
            <a:pPr algn="ctr"/>
            <a:r>
              <a:rPr lang="en-US" sz="48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WEIGHTLESS</a:t>
            </a:r>
          </a:p>
          <a:p>
            <a:pPr algn="ctr"/>
            <a:r>
              <a:rPr lang="en-US" sz="48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NOTHINGNESS</a:t>
            </a:r>
          </a:p>
          <a:p>
            <a:pPr algn="ctr"/>
            <a:r>
              <a:rPr lang="en-US" sz="48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“BREATH/VAPOR”     </a:t>
            </a:r>
            <a:endParaRPr lang="en-US" sz="60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Jivetalk" pitchFamily="2" charset="0"/>
            </a:endParaRP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-3412" y="4830171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23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8324" y="304800"/>
            <a:ext cx="8001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ivetalk" pitchFamily="2" charset="0"/>
              </a:rPr>
              <a:t>VAIN </a:t>
            </a:r>
          </a:p>
          <a:p>
            <a:pPr algn="ctr"/>
            <a:r>
              <a:rPr lang="en-US" sz="88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ivetalk" pitchFamily="2" charset="0"/>
              </a:rPr>
              <a:t>vs. </a:t>
            </a:r>
          </a:p>
          <a:p>
            <a:pPr algn="ctr"/>
            <a:r>
              <a:rPr lang="en-US" sz="8800" b="1" cap="none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ivetalk" pitchFamily="2" charset="0"/>
              </a:rPr>
              <a:t>GLORY</a:t>
            </a:r>
            <a:endParaRPr lang="en-US" sz="80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ivetalk" pitchFamily="2" charset="0"/>
            </a:endParaRPr>
          </a:p>
          <a:p>
            <a:endParaRPr lang="en-US" sz="36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ivetalk" pitchFamily="2" charset="0"/>
            </a:endParaRPr>
          </a:p>
        </p:txBody>
      </p:sp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805150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45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13648" y="4805150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cx.images-amazon.com/images/I/413byvaeMN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00" l="29200" r="70000">
                        <a14:foregroundMark x1="49000" y1="16400" x2="59600" y2="23400"/>
                        <a14:foregroundMark x1="49400" y1="23400" x2="57800" y2="15200"/>
                        <a14:foregroundMark x1="48400" y1="83400" x2="56800" y2="88600"/>
                        <a14:foregroundMark x1="49000" y1="87600" x2="59600" y2="79000"/>
                        <a14:foregroundMark x1="51200" y1="13400" x2="53200" y2="1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61" r="28625"/>
          <a:stretch/>
        </p:blipFill>
        <p:spPr bwMode="auto">
          <a:xfrm rot="3244911">
            <a:off x="4835605" y="74266"/>
            <a:ext cx="2012242" cy="46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ordpress.themebin.googlepages.com/Another_piece_of_grass_by_swiebe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625" b="100000" l="68477" r="99297">
                        <a14:backgroundMark x1="86602" y1="50375" x2="74570" y2="94375"/>
                        <a14:backgroundMark x1="85078" y1="67188" x2="93398" y2="99313"/>
                        <a14:backgroundMark x1="73047" y1="96313" x2="92188" y2="96313"/>
                        <a14:backgroundMark x1="75195" y1="57750" x2="68086" y2="84500"/>
                        <a14:backgroundMark x1="76719" y1="81000" x2="76719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98" t="26425"/>
          <a:stretch/>
        </p:blipFill>
        <p:spPr bwMode="auto">
          <a:xfrm>
            <a:off x="1295400" y="533400"/>
            <a:ext cx="23207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22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85344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At the name of Jesus, </a:t>
            </a:r>
          </a:p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every knee should bow, in heaven and on earth and under the earth, and </a:t>
            </a:r>
          </a:p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every tongue confess that </a:t>
            </a:r>
          </a:p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Jesus Christ is Lord…    </a:t>
            </a:r>
            <a:endParaRPr lang="en-US" sz="50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Jivetalk" pitchFamily="2" charset="0"/>
            </a:endParaRPr>
          </a:p>
        </p:txBody>
      </p:sp>
      <p:pic>
        <p:nvPicPr>
          <p:cNvPr id="6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-3412" y="4830171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95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853440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TO THE </a:t>
            </a:r>
            <a:r>
              <a:rPr lang="en-US" sz="8800" b="1" spc="50" dirty="0">
                <a:ln w="11430">
                  <a:solidFill>
                    <a:srgbClr val="FF0000"/>
                  </a:solidFill>
                </a:ln>
                <a:solidFill>
                  <a:srgbClr val="00642D"/>
                </a:solidFill>
                <a:latin typeface="Jivetalk" pitchFamily="2" charset="0"/>
              </a:rPr>
              <a:t>GLORY</a:t>
            </a:r>
            <a:r>
              <a:rPr lang="en-US" sz="7200" b="1" spc="50" dirty="0">
                <a:ln w="11430">
                  <a:solidFill>
                    <a:srgbClr val="FF0000"/>
                  </a:solidFill>
                </a:ln>
                <a:solidFill>
                  <a:srgbClr val="00642D"/>
                </a:solidFill>
                <a:latin typeface="Jivetalk" pitchFamily="2" charset="0"/>
              </a:rPr>
              <a:t> </a:t>
            </a:r>
          </a:p>
          <a:p>
            <a:pPr algn="ctr"/>
            <a:r>
              <a:rPr lang="en-US" sz="72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OF GOD </a:t>
            </a:r>
          </a:p>
          <a:p>
            <a:pPr algn="ctr"/>
            <a:r>
              <a:rPr lang="en-US" sz="72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THE FATHER.</a:t>
            </a:r>
          </a:p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Jivetalk" pitchFamily="2" charset="0"/>
              </a:rPr>
              <a:t>~ Philippians 2:10-11    </a:t>
            </a:r>
            <a:endParaRPr lang="en-US" sz="5000" b="1" cap="none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Jivetalk" pitchFamily="2" charset="0"/>
            </a:endParaRPr>
          </a:p>
        </p:txBody>
      </p:sp>
      <p:pic>
        <p:nvPicPr>
          <p:cNvPr id="6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2"/>
          <a:stretch/>
        </p:blipFill>
        <p:spPr bwMode="auto">
          <a:xfrm>
            <a:off x="-3412" y="4830171"/>
            <a:ext cx="9130352" cy="20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24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uTGKd6u5pJ4/TQBYJmcORFI/AAAAAAAAAG8/qFnewRP5uOc/s1600/Gift-Wrapping-Christmas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9130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5956" y="259199"/>
            <a:ext cx="538480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GOD</a:t>
            </a:r>
          </a:p>
          <a:p>
            <a:pPr algn="ctr"/>
            <a:r>
              <a:rPr lang="en-US" sz="6600" b="1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WANTS FOR</a:t>
            </a:r>
          </a:p>
          <a:p>
            <a:pPr algn="ctr"/>
            <a:r>
              <a:rPr lang="en-US" sz="6600" b="1" cap="none" spc="50" dirty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418369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9" name="Picture 7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9600" y="166687"/>
            <a:ext cx="1143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600200" y="1279525"/>
            <a:ext cx="739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Approach, everyone who is steadfast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038600" y="3581400"/>
            <a:ext cx="510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O Come, All Ye Faithful</a:t>
            </a:r>
          </a:p>
        </p:txBody>
      </p:sp>
    </p:spTree>
    <p:extLst>
      <p:ext uri="{BB962C8B-B14F-4D97-AF65-F5344CB8AC3E}">
        <p14:creationId xmlns:p14="http://schemas.microsoft.com/office/powerpoint/2010/main" val="392731570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100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56080" y="120649"/>
            <a:ext cx="1143000" cy="146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00200" y="1584325"/>
            <a:ext cx="739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Ecstasy toward the orb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038600" y="3581400"/>
            <a:ext cx="510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Joy to the World</a:t>
            </a:r>
          </a:p>
        </p:txBody>
      </p:sp>
    </p:spTree>
    <p:extLst>
      <p:ext uri="{BB962C8B-B14F-4D97-AF65-F5344CB8AC3E}">
        <p14:creationId xmlns:p14="http://schemas.microsoft.com/office/powerpoint/2010/main" val="103690039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124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1143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739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Hush, the foretelling spirits harmonize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038600" y="3581400"/>
            <a:ext cx="510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Hark, the Herald Angels Sing</a:t>
            </a:r>
          </a:p>
        </p:txBody>
      </p:sp>
    </p:spTree>
    <p:extLst>
      <p:ext uri="{BB962C8B-B14F-4D97-AF65-F5344CB8AC3E}">
        <p14:creationId xmlns:p14="http://schemas.microsoft.com/office/powerpoint/2010/main" val="235781561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148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2862" y="381000"/>
            <a:ext cx="1143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7391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Quiescent nocturnal period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038600" y="4022725"/>
            <a:ext cx="510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Silent Night</a:t>
            </a:r>
          </a:p>
        </p:txBody>
      </p:sp>
    </p:spTree>
    <p:extLst>
      <p:ext uri="{BB962C8B-B14F-4D97-AF65-F5344CB8AC3E}">
        <p14:creationId xmlns:p14="http://schemas.microsoft.com/office/powerpoint/2010/main" val="105229648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172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2000" y="310881"/>
            <a:ext cx="1143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7391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The primary arrival     of God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38600" y="4022725"/>
            <a:ext cx="510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The First Noel</a:t>
            </a:r>
          </a:p>
        </p:txBody>
      </p:sp>
    </p:spTree>
    <p:extLst>
      <p:ext uri="{BB962C8B-B14F-4D97-AF65-F5344CB8AC3E}">
        <p14:creationId xmlns:p14="http://schemas.microsoft.com/office/powerpoint/2010/main" val="356331637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sents_by_lexi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196" name="Picture 4" descr="MCj04363430000[1]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126">
            <a:off x="228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56080" y="228600"/>
            <a:ext cx="1143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ed God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739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Embellish the pathways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038600" y="4022725"/>
            <a:ext cx="510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lassik Medium" pitchFamily="82" charset="0"/>
                <a:ea typeface="+mn-ea"/>
                <a:cs typeface="+mn-cs"/>
              </a:rPr>
              <a:t>Deck the Halls</a:t>
            </a:r>
          </a:p>
        </p:txBody>
      </p:sp>
    </p:spTree>
    <p:extLst>
      <p:ext uri="{BB962C8B-B14F-4D97-AF65-F5344CB8AC3E}">
        <p14:creationId xmlns:p14="http://schemas.microsoft.com/office/powerpoint/2010/main" val="174848702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4680</TotalTime>
  <Words>442</Words>
  <Application>Microsoft Office PowerPoint</Application>
  <PresentationFormat>On-screen Show (4:3)</PresentationFormat>
  <Paragraphs>86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Rounded MT Bold</vt:lpstr>
      <vt:lpstr>Calibri</vt:lpstr>
      <vt:lpstr>iNked God</vt:lpstr>
      <vt:lpstr>Jivetalk</vt:lpstr>
      <vt:lpstr>Qlassik Medium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 Specialties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Fletcher</dc:creator>
  <cp:lastModifiedBy>Mark Musser</cp:lastModifiedBy>
  <cp:revision>281</cp:revision>
  <cp:lastPrinted>2012-12-04T20:46:03Z</cp:lastPrinted>
  <dcterms:created xsi:type="dcterms:W3CDTF">2001-05-16T17:05:12Z</dcterms:created>
  <dcterms:modified xsi:type="dcterms:W3CDTF">2018-08-22T15:04:31Z</dcterms:modified>
</cp:coreProperties>
</file>