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3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281" r:id="rId15"/>
    <p:sldId id="384" r:id="rId16"/>
    <p:sldId id="289" r:id="rId17"/>
    <p:sldId id="257" r:id="rId18"/>
    <p:sldId id="327" r:id="rId19"/>
    <p:sldId id="264" r:id="rId20"/>
    <p:sldId id="265" r:id="rId21"/>
    <p:sldId id="286" r:id="rId22"/>
    <p:sldId id="272" r:id="rId23"/>
    <p:sldId id="277" r:id="rId24"/>
    <p:sldId id="328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9" r:id="rId35"/>
    <p:sldId id="312" r:id="rId36"/>
    <p:sldId id="319" r:id="rId37"/>
    <p:sldId id="317" r:id="rId38"/>
    <p:sldId id="32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BAB59C0-ECA5-4E39-A648-91F3C357A9FC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/url?sa=i&amp;rct=j&amp;q=young+george+washington&amp;source=images&amp;cd=&amp;cad=rja&amp;docid=nifrUyZQxAyWKM&amp;tbnid=eAdPVXGqt1PwqM:&amp;ved=0CAUQjRw&amp;url=http://picture-book.com/node/6909&amp;ei=tLg0UYrSKOi50QH_n4GYAQ&amp;bvm=bv.43148975,d.dmQ&amp;psig=AFQjCNFYc4ta1lE_qlNv3P0vBkXi0VwUiw&amp;ust=136249603939043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young+clara+barton&amp;source=images&amp;cd=&amp;cad=rja&amp;docid=qd07rRuIIdSpLM&amp;tbnid=WxauGOgiYfh91M:&amp;ved=0CAUQjRw&amp;url=http://cr4.globalspec.com/blogentry/10270/Woman-of-the-Week-Clara-Barton-1821-1912&amp;ei=pLk0UZeZMoiD0QGHrYCwDg&amp;bvm=bv.43148975,d.dmQ&amp;psig=AFQjCNGCSuyY227Bgl3TdxwuetQ2k4oE6w&amp;ust=1362496261210774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david+farragut+as+a+child&amp;source=images&amp;cd=&amp;cad=rja&amp;docid=l0YRpsOGKDlsXM&amp;tbnid=_btnHJCfKI0jtM:&amp;ved=0CAUQjRw&amp;url=http://etc.usf.edu/clipart/21600/21657/farragut_21657.htm&amp;ei=X7k0UdKjLqT-0gHZ6YHoBg&amp;bvm=bv.43148975,d.dmQ&amp;psig=AFQjCNHyKovvsbnAcO9xD3RiHaBtVjlvow&amp;ust=136249610946688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Alex+and+Brett+Harris&amp;source=images&amp;cd=&amp;cad=rja&amp;docid=izrAWG3QL_MIQM&amp;tbnid=jwvDI5DB9ZAoeM:&amp;ved=0CAUQjRw&amp;url=http://www.joshharris.com/2007/06/rebelution_conferences_1.php&amp;ei=BUsiUeLZMcbZ0wG4mID4Bg&amp;bvm=bv.42553238,d.dmQ&amp;psig=AFQjCNHdPu7TCArmGnmLB721dmqbBbFVBQ&amp;ust=136128831166129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Zach+Hunter&amp;source=images&amp;cd=&amp;cad=rja&amp;docid=7BSL8OAFtJEycM&amp;tbnid=6b5dn8hMEqJvzM:&amp;ved=0CAUQjRw&amp;url=http://www.therebelution.com/blog/2007/02/zach-hunter-fighting-modern-day-slavery/&amp;ei=yEoiUZp-0r3RAfyHgaAG&amp;bvm=bv.42553238,d.dmQ&amp;psig=AFQjCNFddzREmtCShbFI5PXhY6V4aX0sHA&amp;ust=136128825406834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Paul+and+Timothy&amp;source=images&amp;cd=&amp;cad=rja&amp;docid=oSIWMK4nrOi03M&amp;tbnid=dFAUBJE2AtLysM:&amp;ved=0CAUQjRw&amp;url=http://godlymanhood.wordpress.com/2011/10/31/who-is-your-paul-timothy-and-barnabas/&amp;ei=_acvUYqAOuSq0AGfk4CYCQ&amp;bvm=bv.43148975,d.dmQ&amp;psig=AFQjCNFDkf91JUWtjGl3uvQ_IzMu1cWFhA&amp;ust=136216406303044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comfort+zone&amp;source=images&amp;cd=&amp;cad=rja&amp;docid=uTmTlWGcMYt7uM&amp;tbnid=ELCV6x3S6m5z5M:&amp;ved=0CAUQjRw&amp;url=http://defineyourownreality.com/2011/07/07/comfort-zones-2/&amp;ei=-7M4UY_7Jc3y0wG9hoDwBQ&amp;bvm=bv.43287494,d.dmQ&amp;psig=AFQjCNHk0yKlZFA5GaLBAfUvVS8rr6lyNQ&amp;ust=136275684568372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Zach+Hunter&amp;source=images&amp;cd=&amp;cad=rja&amp;docid=7BSL8OAFtJEycM&amp;tbnid=6b5dn8hMEqJvzM:&amp;ved=0CAUQjRw&amp;url=http://www.therebelution.com/blog/2007/02/zach-hunter-fighting-modern-day-slavery/&amp;ei=yEoiUZp-0r3RAfyHgaAG&amp;bvm=bv.42553238,d.dmQ&amp;psig=AFQjCNFddzREmtCShbFI5PXhY6V4aX0sHA&amp;ust=1361288254068346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Grace+Mally&amp;source=images&amp;cd=&amp;cad=rja&amp;docid=TdtTZZ5jnMkdFM&amp;tbnid=MC4ElphAubEUSM:&amp;ved=0CAUQjRw&amp;url=http://add2yourfaith.com/2012-3/&amp;ei=0bQ4UdPfE42v0AGd-4GQAw&amp;bvm=bv.43287494,d.dmQ&amp;psig=AFQjCNFUBBl17mrRNT1x4oAkb703KSZT5A&amp;ust=1362757181682460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com/url?sa=i&amp;rct=j&amp;q=Just+do+your+best&amp;source=images&amp;cd=&amp;cad=rja&amp;docid=DFz9g0Jin4MtPM&amp;tbnid=LH7e8GiY8vJp5M:&amp;ved=0CAUQjRw&amp;url=http://www.art.com/products/p14289435-sa-i893377/just-do-your-best.htm&amp;ei=Trw4Uen-Iozx0wGThIHIBA&amp;bvm=bv.43287494,d.dmQ&amp;psig=AFQjCNHB22jBnCMManhcSqHvudHR_mvZ5A&amp;ust=136275910695026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Just+do+your+best&amp;source=images&amp;cd=&amp;cad=rja&amp;docid=wrHhGxxxTQNz2M&amp;tbnid=BzcXGbeHt6oRAM:&amp;ved=0CAUQjRw&amp;url=http://www.reloveplanet.com/2012/01/just-do-your-best.html&amp;ei=jrw4UZbhLrGQ0QGBioHICg&amp;bvm=bv.43287494,d.dmQ&amp;psig=AFQjCNHOFdGwa9dQe_YhYHRx-tG02DQ_1g&amp;ust=1362759107121887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Just+do+your+best&amp;source=images&amp;cd=&amp;cad=rja&amp;docid=aMR4tWbA9meB1M&amp;tbnid=mix5U0hnjyslMM:&amp;ved=0CAUQjRw&amp;url=http://www.etsy.com/listing/66305916/just-do-your-best-country-wood-rustic&amp;ei=WLw4UbOxBYXI0wGgloHwBQ&amp;bvm=bv.43287494,d.dmQ&amp;psig=AFQjCNHB22jBnCMManhcSqHvudHR_mvZ5A&amp;ust=1362759106950267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Be+holy+as+I+am+holy&amp;source=images&amp;cd=&amp;cad=rja&amp;docid=UF81Vptm5QwaYM&amp;tbnid=2JI1FYkNBLlhMM:&amp;ved=0CAUQjRw&amp;url=http://www.bibleprophecyupdate.com/http:/www.bibleprophecyupdate.com/bible-studies/be-holy-for-i-am-holy/&amp;ei=KcA4UZP5GfK20QHshIHYCA&amp;bvm=bv.43287494,d.dmQ&amp;psig=AFQjCNGSn6T06WfUwALBQV0Y_DseHhxPRQ&amp;ust=1362760089566037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766D7-D738-4877-B475-086F0969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c-fail-vote-no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6"/>
          <a:stretch/>
        </p:blipFill>
        <p:spPr bwMode="auto">
          <a:xfrm>
            <a:off x="762000" y="1066800"/>
            <a:ext cx="7620000" cy="49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2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c-fail-juxtaposition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5833"/>
          <a:stretch/>
        </p:blipFill>
        <p:spPr bwMode="auto">
          <a:xfrm>
            <a:off x="1295400" y="990600"/>
            <a:ext cx="642518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2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c-fail-bag-child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5556"/>
          <a:stretch/>
        </p:blipFill>
        <p:spPr bwMode="auto">
          <a:xfrm>
            <a:off x="1981200" y="914400"/>
            <a:ext cx="521493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9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c-fail-jesus-died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500"/>
          <a:stretch/>
        </p:blipFill>
        <p:spPr bwMode="auto">
          <a:xfrm>
            <a:off x="1981200" y="9144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4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/>
          <a:stretch/>
        </p:blipFill>
        <p:spPr>
          <a:xfrm>
            <a:off x="762000" y="762000"/>
            <a:ext cx="7696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2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A7A0B-8547-4575-AC6A-99605B1B7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4" t="21852" r="33333" b="11481"/>
          <a:stretch/>
        </p:blipFill>
        <p:spPr>
          <a:xfrm>
            <a:off x="1143000" y="1066799"/>
            <a:ext cx="3048000" cy="4653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mage result for do hard things">
            <a:extLst>
              <a:ext uri="{FF2B5EF4-FFF2-40B4-BE49-F238E27FC236}">
                <a16:creationId xmlns:a16="http://schemas.microsoft.com/office/drawing/2014/main" id="{F1F1488E-7A64-48C7-9D39-228D3758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66799"/>
            <a:ext cx="3086100" cy="465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60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-book.com/files/userimages/491u/younggeorge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0" y="609599"/>
            <a:ext cx="2867890" cy="28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S0VmJyFKN4W9FfR6OvQZ_5l0kPEAjEpZk4rhoiSlkFwUq3ylX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3962400" cy="25457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rekaroo.com/photos/0000/3135/clarainstructor_bi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840181" cy="33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8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696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You can be a </a:t>
            </a:r>
          </a:p>
          <a:p>
            <a:pPr algn="ctr"/>
            <a:r>
              <a:rPr lang="en-US" sz="9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contributor</a:t>
            </a:r>
          </a:p>
          <a:p>
            <a:pPr algn="ctr"/>
            <a:r>
              <a:rPr lang="en-US" sz="9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or a consumer</a:t>
            </a:r>
          </a:p>
        </p:txBody>
      </p:sp>
    </p:spTree>
    <p:extLst>
      <p:ext uri="{BB962C8B-B14F-4D97-AF65-F5344CB8AC3E}">
        <p14:creationId xmlns:p14="http://schemas.microsoft.com/office/powerpoint/2010/main" val="174953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foce.com/profile/large/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9" y="685800"/>
            <a:ext cx="3592286" cy="502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0" y="788526"/>
            <a:ext cx="41148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r>
              <a:rPr lang="en-US" sz="44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time winner of Nathan’s </a:t>
            </a:r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Famous</a:t>
            </a:r>
          </a:p>
          <a:p>
            <a:pPr algn="ctr"/>
            <a:r>
              <a:rPr lang="en-US" sz="44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 Dog Eating Contest</a:t>
            </a:r>
          </a:p>
          <a:p>
            <a:pPr algn="ctr"/>
            <a:endParaRPr lang="en-US" sz="2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Record: 74</a:t>
            </a:r>
          </a:p>
          <a:p>
            <a:pPr algn="ctr"/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10 minutes</a:t>
            </a:r>
            <a:endParaRPr lang="en-US" sz="4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989" y="5768846"/>
            <a:ext cx="324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JOEY CHESTNUT</a:t>
            </a:r>
          </a:p>
        </p:txBody>
      </p:sp>
    </p:spTree>
    <p:extLst>
      <p:ext uri="{BB962C8B-B14F-4D97-AF65-F5344CB8AC3E}">
        <p14:creationId xmlns:p14="http://schemas.microsoft.com/office/powerpoint/2010/main" val="280633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2295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kpen2 Script" pitchFamily="2" charset="0"/>
              </a:rPr>
              <a:t>IN THOSE TEN MINUTES: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16797"/>
            <a:ext cx="66236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150 children died </a:t>
            </a:r>
          </a:p>
          <a:p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of starvation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180 children died </a:t>
            </a:r>
          </a:p>
          <a:p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from preventable </a:t>
            </a:r>
          </a:p>
          <a:p>
            <a:r>
              <a: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disease</a:t>
            </a:r>
          </a:p>
        </p:txBody>
      </p:sp>
    </p:spTree>
    <p:extLst>
      <p:ext uri="{BB962C8B-B14F-4D97-AF65-F5344CB8AC3E}">
        <p14:creationId xmlns:p14="http://schemas.microsoft.com/office/powerpoint/2010/main" val="6399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066800"/>
            <a:ext cx="7842250" cy="4953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06875" y="4800600"/>
            <a:ext cx="914400" cy="990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282" y="762000"/>
            <a:ext cx="78069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kpen2 Script" pitchFamily="2" charset="0"/>
              </a:rPr>
              <a:t>IN THOSE TEN MINUTES: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564717"/>
            <a:ext cx="695671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20 children were</a:t>
            </a:r>
          </a:p>
          <a:p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sold into slavery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1050 people died</a:t>
            </a:r>
          </a:p>
          <a:p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70% without Christ</a:t>
            </a:r>
          </a:p>
          <a:p>
            <a:r>
              <a: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 as their Savior</a:t>
            </a:r>
          </a:p>
        </p:txBody>
      </p:sp>
    </p:spTree>
    <p:extLst>
      <p:ext uri="{BB962C8B-B14F-4D97-AF65-F5344CB8AC3E}">
        <p14:creationId xmlns:p14="http://schemas.microsoft.com/office/powerpoint/2010/main" val="116173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0772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Will you use your time, money, and passions to contribute or to consume???</a:t>
            </a:r>
          </a:p>
        </p:txBody>
      </p:sp>
    </p:spTree>
    <p:extLst>
      <p:ext uri="{BB962C8B-B14F-4D97-AF65-F5344CB8AC3E}">
        <p14:creationId xmlns:p14="http://schemas.microsoft.com/office/powerpoint/2010/main" val="76144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joshharris.com/alex_brett_harris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53" y="838200"/>
            <a:ext cx="35052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1.gstatic.com/images?q=tbn:ANd9GcS7ZNbIPqzAJONTUFmcxqN7dlXb8izMgV1Lsumbjtme98QONPKisw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23171"/>
          <a:stretch/>
        </p:blipFill>
        <p:spPr bwMode="auto">
          <a:xfrm>
            <a:off x="4800600" y="1898072"/>
            <a:ext cx="3643746" cy="35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aveweber.com/images/dry_tears_guy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125234"/>
            <a:ext cx="3723306" cy="30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4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0"/>
            <a:ext cx="7349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1 Timothy 4:12</a:t>
            </a:r>
          </a:p>
        </p:txBody>
      </p:sp>
      <p:pic>
        <p:nvPicPr>
          <p:cNvPr id="2050" name="Picture 2" descr="http://godlymanhood.files.wordpress.com/2011/10/apostl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59" y="866775"/>
            <a:ext cx="6096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2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8077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not let anyone look down on you because you are young. Instead set an example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speech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life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love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faith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and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purity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. ~1 Timothy 4:12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31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0445" r="3870" b="38726"/>
          <a:stretch/>
        </p:blipFill>
        <p:spPr>
          <a:xfrm>
            <a:off x="762000" y="762000"/>
            <a:ext cx="7696199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927" y="2438400"/>
            <a:ext cx="76892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</a:t>
            </a:r>
            <a:br>
              <a:rPr lang="en-US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</a:br>
            <a:r>
              <a:rPr lang="en-US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OF HARD</a:t>
            </a:r>
          </a:p>
        </p:txBody>
      </p:sp>
    </p:spTree>
    <p:extLst>
      <p:ext uri="{BB962C8B-B14F-4D97-AF65-F5344CB8AC3E}">
        <p14:creationId xmlns:p14="http://schemas.microsoft.com/office/powerpoint/2010/main" val="22163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77200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are _____ your ______   ______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  _____ what is _____ or ______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Ask God to do things you can ___  ___  ____  ___  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___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18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77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marL="687388" indent="-687388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  ____ an </a:t>
            </a:r>
          </a:p>
          <a:p>
            <a:pPr marL="687388" indent="-687388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_______   ________</a:t>
            </a:r>
          </a:p>
          <a:p>
            <a:pPr marL="687388" indent="-687388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______ the ____   ________ that the ______   ______ for you</a:t>
            </a:r>
          </a:p>
        </p:txBody>
      </p:sp>
    </p:spTree>
    <p:extLst>
      <p:ext uri="{BB962C8B-B14F-4D97-AF65-F5344CB8AC3E}">
        <p14:creationId xmlns:p14="http://schemas.microsoft.com/office/powerpoint/2010/main" val="55825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382000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algn="ctr"/>
            <a:r>
              <a:rPr lang="en-US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</a:t>
            </a:r>
          </a:p>
          <a:p>
            <a:pPr algn="ctr"/>
            <a:r>
              <a:rPr lang="en-US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are outside your</a:t>
            </a:r>
          </a:p>
          <a:p>
            <a:pPr algn="ctr"/>
            <a:r>
              <a:rPr lang="en-US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comfort zone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25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defineyourownreality.com/wp-content/uploads/2011/07/comfort-z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3207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4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epic-fail-wheelchair-stairs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6741"/>
          <a:stretch/>
        </p:blipFill>
        <p:spPr bwMode="auto">
          <a:xfrm>
            <a:off x="914400" y="1219200"/>
            <a:ext cx="73019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41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gstatic.com/images?q=tbn:ANd9GcS7ZNbIPqzAJONTUFmcxqN7dlXb8izMgV1Lsumbjtme98QONPKis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23171"/>
          <a:stretch/>
        </p:blipFill>
        <p:spPr bwMode="auto">
          <a:xfrm>
            <a:off x="1905000" y="990600"/>
            <a:ext cx="5181600" cy="50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53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77200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are 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outside your comfort zone</a:t>
            </a:r>
          </a:p>
          <a:p>
            <a:pPr algn="ctr"/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marL="857250" indent="-857250">
              <a:buFont typeface="Courier New" pitchFamily="49" charset="0"/>
              <a:buChar char="o"/>
            </a:pPr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God works through your weaknesses</a:t>
            </a:r>
          </a:p>
          <a:p>
            <a:pPr marL="857250" indent="-857250">
              <a:buFont typeface="Courier New" pitchFamily="49" charset="0"/>
              <a:buChar char="o"/>
            </a:pPr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Courage is not the absence of fear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5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dd2yourfaith.files.wordpress.com/2012/08/116i32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6745"/>
            <a:ext cx="57626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9530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GRACE MALLY</a:t>
            </a:r>
          </a:p>
        </p:txBody>
      </p:sp>
    </p:spTree>
    <p:extLst>
      <p:ext uri="{BB962C8B-B14F-4D97-AF65-F5344CB8AC3E}">
        <p14:creationId xmlns:p14="http://schemas.microsoft.com/office/powerpoint/2010/main" val="2466816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0772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For God has </a:t>
            </a:r>
            <a:r>
              <a:rPr lang="en-US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not </a:t>
            </a:r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given us a spirit of</a:t>
            </a:r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</a:t>
            </a:r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fear and timidity</a:t>
            </a:r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</a:t>
            </a:r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but of power, love, and self-discipline.  ~ 2 Timothy 1:7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21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618" y="1143000"/>
            <a:ext cx="80772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go beyond what is </a:t>
            </a:r>
          </a:p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expected or required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10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T8GhKnyZZnWCAQ40nxwSH9h4f9na00AG9z54keePudMJOJ6WKQ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14800"/>
            <a:ext cx="3810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etsystatic.com/000/0/6120888/il_fullxfull.2097861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8584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.bp.blogspot.com/-sQhVaGw_Ma8/TwPk0ISDKtI/AAAAAAAACVs/1_qYqjspuS0/s1600/Just+Do+Your+Bes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63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6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19200"/>
            <a:ext cx="8077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When you focus on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“JUST DO YOUR BEST”</a:t>
            </a:r>
          </a:p>
          <a:p>
            <a:pPr algn="ctr"/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you’re just focused on</a:t>
            </a:r>
          </a:p>
          <a:p>
            <a:pPr algn="ctr"/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what you can do, not</a:t>
            </a:r>
          </a:p>
          <a:p>
            <a:pPr algn="ctr"/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the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MORE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</a:t>
            </a:r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God can do.</a:t>
            </a:r>
          </a:p>
        </p:txBody>
      </p:sp>
    </p:spTree>
    <p:extLst>
      <p:ext uri="{BB962C8B-B14F-4D97-AF65-F5344CB8AC3E}">
        <p14:creationId xmlns:p14="http://schemas.microsoft.com/office/powerpoint/2010/main" val="3458344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ibleprophecyupdate.com/wp-content/uploads/2009/11/be_hol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48145"/>
            <a:ext cx="4267200" cy="26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" y="34290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YOU CANNOT RISE UP TO GOD’S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STANDARDS BY DOING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YOUR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BEST.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IT ONLY HAPPENS WHEN YOU ALLOW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GOD TO ENABLE YOU TO FAR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 OUTREACH ANYTHING YOU COULD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2 Script" pitchFamily="2" charset="0"/>
              </a:rPr>
              <a:t>EVER DO ON YOUR OWN.</a:t>
            </a:r>
          </a:p>
        </p:txBody>
      </p:sp>
    </p:spTree>
    <p:extLst>
      <p:ext uri="{BB962C8B-B14F-4D97-AF65-F5344CB8AC3E}">
        <p14:creationId xmlns:p14="http://schemas.microsoft.com/office/powerpoint/2010/main" val="3586561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8077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not let anyone look down on you because you are young. Instead set an example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speech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life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love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faith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and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purity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. ~1 Timothy 4:12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9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epic-fail-hand-dry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7778"/>
          <a:stretch/>
        </p:blipFill>
        <p:spPr bwMode="auto">
          <a:xfrm>
            <a:off x="914400" y="1447800"/>
            <a:ext cx="732173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0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pic-fail-innoculation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2222"/>
          <a:stretch/>
        </p:blipFill>
        <p:spPr bwMode="auto">
          <a:xfrm>
            <a:off x="2362200" y="762000"/>
            <a:ext cx="456406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1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epic-fail-suspect-drawing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990600" y="1219200"/>
            <a:ext cx="7315200" cy="47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0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epic-fail-no-choice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1066800" y="1295400"/>
            <a:ext cx="688274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8159" y="1447800"/>
            <a:ext cx="1345963" cy="77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pic-fail-manicure-set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3333"/>
          <a:stretch/>
        </p:blipFill>
        <p:spPr bwMode="auto">
          <a:xfrm>
            <a:off x="2133600" y="914400"/>
            <a:ext cx="51403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pic-fail-cat-roadkill-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1676400" y="838200"/>
            <a:ext cx="579278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5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3">
      <a:dk1>
        <a:sysClr val="windowText" lastClr="000000"/>
      </a:dk1>
      <a:lt1>
        <a:sysClr val="window" lastClr="FFFFFF"/>
      </a:lt1>
      <a:dk2>
        <a:srgbClr val="3E3D2D"/>
      </a:dk2>
      <a:lt2>
        <a:srgbClr val="C00000"/>
      </a:lt2>
      <a:accent1>
        <a:srgbClr val="7F7F7F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1205</TotalTime>
  <Words>358</Words>
  <Application>Microsoft Office PowerPoint</Application>
  <PresentationFormat>On-screen Show (4:3)</PresentationFormat>
  <Paragraphs>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Century Gothic</vt:lpstr>
      <vt:lpstr>Courier New</vt:lpstr>
      <vt:lpstr>Inkpen2 Script</vt:lpstr>
      <vt:lpstr>Wingdings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71</cp:revision>
  <dcterms:created xsi:type="dcterms:W3CDTF">2013-02-14T19:37:46Z</dcterms:created>
  <dcterms:modified xsi:type="dcterms:W3CDTF">2018-08-07T17:33:06Z</dcterms:modified>
</cp:coreProperties>
</file>