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4"/>
  </p:notesMasterIdLst>
  <p:sldIdLst>
    <p:sldId id="383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93" r:id="rId27"/>
    <p:sldId id="281" r:id="rId28"/>
    <p:sldId id="384" r:id="rId29"/>
    <p:sldId id="385" r:id="rId30"/>
    <p:sldId id="388" r:id="rId31"/>
    <p:sldId id="389" r:id="rId32"/>
    <p:sldId id="390" r:id="rId33"/>
    <p:sldId id="391" r:id="rId34"/>
    <p:sldId id="364" r:id="rId35"/>
    <p:sldId id="365" r:id="rId36"/>
    <p:sldId id="309" r:id="rId37"/>
    <p:sldId id="321" r:id="rId38"/>
    <p:sldId id="331" r:id="rId39"/>
    <p:sldId id="332" r:id="rId40"/>
    <p:sldId id="341" r:id="rId41"/>
    <p:sldId id="347" r:id="rId42"/>
    <p:sldId id="36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108D-7158-4B40-B751-DB967D8FB9FE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DFE9-8C3A-4176-9F2F-16601FC9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2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rgbClr val="42424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1800"/>
            </a:lvl1pPr>
          </a:lstStyle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68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1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1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2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57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54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7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86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7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1"/>
            <a:ext cx="6637468" cy="1362075"/>
          </a:xfrm>
        </p:spPr>
        <p:txBody>
          <a:bodyPr anchor="b"/>
          <a:lstStyle>
            <a:lvl1pPr algn="l">
              <a:defRPr sz="3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2"/>
            <a:ext cx="6637467" cy="1520413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6"/>
            <a:ext cx="3419856" cy="283579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6"/>
            <a:ext cx="3419856" cy="283579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6"/>
            <a:ext cx="3304572" cy="1463153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2424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2" name="Rectangle 101"/>
          <p:cNvSpPr/>
          <p:nvPr/>
        </p:nvSpPr>
        <p:spPr>
          <a:xfrm>
            <a:off x="905572" y="601885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90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2424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7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9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EFEFE"/>
                </a:solidFill>
              </a:defRPr>
            </a:lvl1pPr>
          </a:lstStyle>
          <a:p>
            <a:fld id="{BBAB59C0-ECA5-4E39-A648-91F3C357A9FC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EFEFE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0574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80060" indent="-20574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43534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994410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138428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289304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440180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1591056" indent="-171450" algn="l" defTabSz="6858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A571A9-7F41-4144-AE1F-5BB74CAC2629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EE40BE-6D0A-4206-987F-6128F324DE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766D7-D738-4877-B475-086F0969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" y="-27741"/>
            <a:ext cx="9144000" cy="68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 descr="0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23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 descr="1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54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 descr="1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2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 descr="1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37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 descr="1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45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 descr="1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0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 descr="1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42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 descr="1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3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 descr="1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4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 descr="1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3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 descr="0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8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 descr="1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0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Rectangle 3" descr="2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67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 descr="2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0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 descr="2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4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 descr="2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79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 descr="2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9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/>
          <a:stretch/>
        </p:blipFill>
        <p:spPr>
          <a:xfrm>
            <a:off x="762000" y="762000"/>
            <a:ext cx="7696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A7A0B-8547-4575-AC6A-99605B1B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4" t="21852" r="33333" b="11481"/>
          <a:stretch/>
        </p:blipFill>
        <p:spPr>
          <a:xfrm>
            <a:off x="1143000" y="1066799"/>
            <a:ext cx="3048000" cy="4653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do hard things">
            <a:extLst>
              <a:ext uri="{FF2B5EF4-FFF2-40B4-BE49-F238E27FC236}">
                <a16:creationId xmlns:a16="http://schemas.microsoft.com/office/drawing/2014/main" id="{F1F1488E-7A64-48C7-9D39-228D3758F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66799"/>
            <a:ext cx="3086100" cy="46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90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1305341"/>
            <a:ext cx="7696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You can be a </a:t>
            </a:r>
          </a:p>
          <a:p>
            <a:pPr algn="ctr"/>
            <a:r>
              <a:rPr lang="en-US" sz="9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contributor</a:t>
            </a:r>
          </a:p>
          <a:p>
            <a:pPr algn="ctr"/>
            <a:r>
              <a:rPr lang="en-US" sz="9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or a consumer</a:t>
            </a:r>
          </a:p>
        </p:txBody>
      </p:sp>
    </p:spTree>
    <p:extLst>
      <p:ext uri="{BB962C8B-B14F-4D97-AF65-F5344CB8AC3E}">
        <p14:creationId xmlns:p14="http://schemas.microsoft.com/office/powerpoint/2010/main" val="309306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2"/>
            <a:ext cx="80772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Will you use your time, money, and passions to contribute or to consume???</a:t>
            </a:r>
          </a:p>
        </p:txBody>
      </p:sp>
    </p:spTree>
    <p:extLst>
      <p:ext uri="{BB962C8B-B14F-4D97-AF65-F5344CB8AC3E}">
        <p14:creationId xmlns:p14="http://schemas.microsoft.com/office/powerpoint/2010/main" val="210107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 descr="0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92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2"/>
            <a:ext cx="8077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not let anyone look down on you because you are young. Instead set an example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speech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life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love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faith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, and in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purity</a:t>
            </a: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. ~1 Timothy 4:12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1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0445" r="3870" b="38726"/>
          <a:stretch/>
        </p:blipFill>
        <p:spPr>
          <a:xfrm>
            <a:off x="762002" y="762000"/>
            <a:ext cx="7696199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927" y="2438400"/>
            <a:ext cx="76892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</a:t>
            </a:r>
            <a:b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</a:br>
            <a:r>
              <a:rPr lang="en-US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OF HARD</a:t>
            </a:r>
          </a:p>
        </p:txBody>
      </p:sp>
    </p:spTree>
    <p:extLst>
      <p:ext uri="{BB962C8B-B14F-4D97-AF65-F5344CB8AC3E}">
        <p14:creationId xmlns:p14="http://schemas.microsoft.com/office/powerpoint/2010/main" val="3494496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2"/>
            <a:ext cx="8077200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are _____ your ______   ______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  _____ what is _____ or ______</a:t>
            </a:r>
          </a:p>
          <a:p>
            <a:pPr marL="631825" indent="-631825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Ask God to do things you can ___  ___  ____  ___  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___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99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2"/>
            <a:ext cx="8077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marL="687388" indent="-687388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  ____ an </a:t>
            </a:r>
          </a:p>
          <a:p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  _______   ________</a:t>
            </a:r>
          </a:p>
          <a:p>
            <a:pPr marL="687388" indent="-687388">
              <a:buFont typeface="Arial" pitchFamily="34" charset="0"/>
              <a:buChar char="•"/>
            </a:pPr>
            <a:r>
              <a:rPr lang="en-US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______ the ____   ________ that the ______   ______ for you</a:t>
            </a:r>
          </a:p>
        </p:txBody>
      </p:sp>
    </p:spTree>
    <p:extLst>
      <p:ext uri="{BB962C8B-B14F-4D97-AF65-F5344CB8AC3E}">
        <p14:creationId xmlns:p14="http://schemas.microsoft.com/office/powerpoint/2010/main" val="2849929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38200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</a:t>
            </a:r>
          </a:p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are outside your </a:t>
            </a:r>
          </a:p>
          <a:p>
            <a:pPr algn="ctr"/>
            <a:r>
              <a:rPr lang="en-US" sz="7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comfort zone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02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2"/>
            <a:ext cx="8077200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go beyond what is expected or required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10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26176"/>
            <a:ext cx="80772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Ask God to do things</a:t>
            </a: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 you can only accomplish with </a:t>
            </a:r>
          </a:p>
          <a:p>
            <a:pPr algn="ctr"/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His help</a:t>
            </a:r>
          </a:p>
          <a:p>
            <a:pPr marL="1143000" indent="-1143000">
              <a:buFont typeface="Arial" pitchFamily="34" charset="0"/>
              <a:buChar char="•"/>
            </a:pP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2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318" y="914400"/>
            <a:ext cx="6823364" cy="51013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marL="127396" algn="ctr"/>
            <a:r>
              <a:rPr lang="en-US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don’t earn an immediate payoff</a:t>
            </a:r>
          </a:p>
          <a:p>
            <a:pPr marL="857250" indent="-857250">
              <a:buFont typeface="Arial" pitchFamily="34" charset="0"/>
              <a:buChar char="•"/>
            </a:pP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60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7772400" cy="547072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FIVE KINDS OF HARD</a:t>
            </a:r>
          </a:p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  <a:p>
            <a:pPr marL="127397"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nkpen2 Script" pitchFamily="2" charset="0"/>
              </a:rPr>
              <a:t>Do things that challenge the low expectations that the culture sets for you</a:t>
            </a:r>
          </a:p>
          <a:p>
            <a:pPr marL="857250" indent="-857250">
              <a:buFont typeface="Arial" pitchFamily="34" charset="0"/>
              <a:buChar char="•"/>
            </a:pPr>
            <a:endParaRPr lang="en-US" sz="3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nkpen2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72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phant tied to a tree">
            <a:extLst>
              <a:ext uri="{FF2B5EF4-FFF2-40B4-BE49-F238E27FC236}">
                <a16:creationId xmlns:a16="http://schemas.microsoft.com/office/drawing/2014/main" id="{0FE4A1AE-9F8A-4383-A75E-5364DE78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848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2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 descr="0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91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3453511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2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NOAH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4057" y="2615736"/>
            <a:ext cx="5575886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25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BRANDON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EC43E-9A05-4392-93C4-2DB98E1BCE17}"/>
              </a:ext>
            </a:extLst>
          </p:cNvPr>
          <p:cNvSpPr/>
          <p:nvPr/>
        </p:nvSpPr>
        <p:spPr>
          <a:xfrm>
            <a:off x="4257664" y="4022000"/>
            <a:ext cx="4141198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2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SERENA</a:t>
            </a:r>
          </a:p>
        </p:txBody>
      </p:sp>
    </p:spTree>
    <p:extLst>
      <p:ext uri="{BB962C8B-B14F-4D97-AF65-F5344CB8AC3E}">
        <p14:creationId xmlns:p14="http://schemas.microsoft.com/office/powerpoint/2010/main" val="2911822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053" y="1600201"/>
            <a:ext cx="7390486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2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MAKE A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6830" y="3314701"/>
            <a:ext cx="6774932" cy="139653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25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SUCCEED</a:t>
            </a:r>
          </a:p>
        </p:txBody>
      </p:sp>
    </p:spTree>
    <p:extLst>
      <p:ext uri="{BB962C8B-B14F-4D97-AF65-F5344CB8AC3E}">
        <p14:creationId xmlns:p14="http://schemas.microsoft.com/office/powerpoint/2010/main" val="218107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 descr="0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02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 descr="0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7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 descr="0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2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 descr="07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0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 descr="08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92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3E3D2D"/>
      </a:dk2>
      <a:lt2>
        <a:srgbClr val="C00000"/>
      </a:lt2>
      <a:accent1>
        <a:srgbClr val="7F7F7F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1503</TotalTime>
  <Words>203</Words>
  <Application>Microsoft Office PowerPoint</Application>
  <PresentationFormat>On-screen Show (4:3)</PresentationFormat>
  <Paragraphs>38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Century Gothic</vt:lpstr>
      <vt:lpstr>Inkpen2 Script</vt:lpstr>
      <vt:lpstr>Palatino Linotype</vt:lpstr>
      <vt:lpstr>Wingdings</vt:lpstr>
      <vt:lpstr>Wingdings 2</vt:lpstr>
      <vt:lpstr>Austin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91</cp:revision>
  <dcterms:created xsi:type="dcterms:W3CDTF">2013-02-14T19:37:46Z</dcterms:created>
  <dcterms:modified xsi:type="dcterms:W3CDTF">2018-08-22T22:42:42Z</dcterms:modified>
</cp:coreProperties>
</file>