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sldIdLst>
    <p:sldId id="383" r:id="rId3"/>
    <p:sldId id="279" r:id="rId4"/>
    <p:sldId id="280" r:id="rId5"/>
    <p:sldId id="394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6" r:id="rId17"/>
    <p:sldId id="297" r:id="rId18"/>
    <p:sldId id="395" r:id="rId19"/>
    <p:sldId id="396" r:id="rId20"/>
    <p:sldId id="397" r:id="rId21"/>
    <p:sldId id="398" r:id="rId22"/>
    <p:sldId id="281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64" r:id="rId32"/>
    <p:sldId id="365" r:id="rId33"/>
    <p:sldId id="392" r:id="rId34"/>
    <p:sldId id="309" r:id="rId35"/>
    <p:sldId id="312" r:id="rId36"/>
    <p:sldId id="321" r:id="rId37"/>
    <p:sldId id="322" r:id="rId38"/>
    <p:sldId id="325" r:id="rId39"/>
    <p:sldId id="326" r:id="rId40"/>
    <p:sldId id="331" r:id="rId41"/>
    <p:sldId id="336" r:id="rId42"/>
    <p:sldId id="335" r:id="rId43"/>
    <p:sldId id="337" r:id="rId44"/>
    <p:sldId id="339" r:id="rId45"/>
    <p:sldId id="332" r:id="rId46"/>
    <p:sldId id="340" r:id="rId47"/>
    <p:sldId id="34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108D-7158-4B40-B751-DB967D8FB9F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DFE9-8C3A-4176-9F2F-16601FC9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42424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1800"/>
            </a:lvl1pPr>
          </a:lstStyle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C687-473C-42AE-B849-740A63325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53080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3BAE-95CE-494E-B9CC-50BC61F4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65422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2E15-5822-4601-97CC-8991EFB41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0858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3C52-9C9C-4849-A152-F368891F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22845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AC1E-6B0D-438C-80B7-EB0AA254F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7285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1FEF-FED5-4D6A-91A6-B4A548106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092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C5B0-6268-43B0-8F81-0B1F6191A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60716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9065-31B2-47AA-B6FF-C2187E9E6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923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7ACB-44D0-400D-9A1F-164AC5AAD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8699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88B5-1C9D-463E-8253-FD84D24D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2149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3078-DD95-451D-B6BD-9E2D0CF5D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5967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3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2424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2424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EFEFE"/>
                </a:solidFill>
              </a:defRPr>
            </a:lvl1pPr>
          </a:lstStyle>
          <a:p>
            <a:fld id="{BBAB59C0-ECA5-4E39-A648-91F3C357A9FC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EFEFE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0574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43534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994410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138428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289304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440180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591056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 smtClean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14AB0C24-CBBD-452F-961E-DC7EB9F9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9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Zach+Hunter&amp;source=images&amp;cd=&amp;cad=rja&amp;docid=7BSL8OAFtJEycM&amp;tbnid=6b5dn8hMEqJvzM:&amp;ved=0CAUQjRw&amp;url=http://www.therebelution.com/blog/2007/02/zach-hunter-fighting-modern-day-slavery/&amp;ei=yEoiUZp-0r3RAfyHgaAG&amp;bvm=bv.42553238,d.dmQ&amp;psig=AFQjCNFddzREmtCShbFI5PXhY6V4aX0sHA&amp;ust=1361288254068346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om/url?sa=i&amp;rct=j&amp;q=Just+do+your+best&amp;source=images&amp;cd=&amp;cad=rja&amp;docid=DFz9g0Jin4MtPM&amp;tbnid=LH7e8GiY8vJp5M:&amp;ved=0CAUQjRw&amp;url=http://www.art.com/products/p14289435-sa-i893377/just-do-your-best.htm&amp;ei=Trw4Uen-Iozx0wGThIHIBA&amp;bvm=bv.43287494,d.dmQ&amp;psig=AFQjCNHB22jBnCMManhcSqHvudHR_mvZ5A&amp;ust=136275910695026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Just+do+your+best&amp;source=images&amp;cd=&amp;cad=rja&amp;docid=wrHhGxxxTQNz2M&amp;tbnid=BzcXGbeHt6oRAM:&amp;ved=0CAUQjRw&amp;url=http://www.reloveplanet.com/2012/01/just-do-your-best.html&amp;ei=jrw4UZbhLrGQ0QGBioHICg&amp;bvm=bv.43287494,d.dmQ&amp;psig=AFQjCNHOFdGwa9dQe_YhYHRx-tG02DQ_1g&amp;ust=1362759107121887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Just+do+your+best&amp;source=images&amp;cd=&amp;cad=rja&amp;docid=aMR4tWbA9meB1M&amp;tbnid=mix5U0hnjyslMM:&amp;ved=0CAUQjRw&amp;url=http://www.etsy.com/listing/66305916/just-do-your-best-country-wood-rustic&amp;ei=WLw4UbOxBYXI0wGgloHwBQ&amp;bvm=bv.43287494,d.dmQ&amp;psig=AFQjCNHB22jBnCMManhcSqHvudHR_mvZ5A&amp;ust=1362759106950267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limitless+cd&amp;source=images&amp;cd=&amp;cad=rja&amp;docid=57tXE0UdEYrlPM&amp;tbnid=RSxMkRapgCGeNM:&amp;ved=0CAUQjRw&amp;url=http://www.prlog.org/12021284-australias-largest-youthyoung-adult-movement-planetshakers-releases-limitless-cddvd-jan-15.html&amp;ei=hklQUejPNcLT0gGXvIDgCg&amp;bvm=bv.44158598,d.dmQ&amp;psig=AFQjCNG5EbXs4vCQN_m52lAYq6D8G_oW7g&amp;ust=1364302588692294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com/url?sa=i&amp;rct=j&amp;q=tiny+seed+&amp;source=images&amp;cd=&amp;cad=rja&amp;docid=0lz86fhppndxqM&amp;tbnid=Mg-3pqzqVHh8OM:&amp;ved=0CAUQjRw&amp;url=http://mehaffeyfarm.wordpress.com/2010/04/15/a-tiny-seed-natures-miracle-of-packaging/&amp;ei=wZVdUe_-FuqP0QGbsYGoDQ&amp;bvm=bv.44770516,d.dmQ&amp;psig=AFQjCNFkYAdnL22t7f7XllonjIVRWTeQzA&amp;ust=13651740746961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giant+flower&amp;source=images&amp;cd=&amp;cad=rja&amp;docid=UtGjkPqTGDoS6M&amp;tbnid=6SErkrYY_HaJ3M:&amp;ved=&amp;url=http://www.couriermail.com.au/ipad/rare-flowers-smell-not-heaven-scent/story-fn6ck45n-1225993865838&amp;ei=E5ZdUfzbN6qr0AH1v4HwCw&amp;bvm=bv.44770516,d.dmQ&amp;psig=AFQjCNFxEdf9KAowbvXTOTk7RjELVD8Fxw&amp;ust=1365174164471507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giant+weed+&amp;source=images&amp;cd=&amp;cad=rja&amp;docid=BdSAjDZ8hw01KM&amp;tbnid=TrfW_q4Y1ozh3M:&amp;ved=0CAUQjRw&amp;url=http://1000awesomethings.com/2010/08/06/445-pulling-a-weed-and-getting-all-the-roots-with-it/&amp;ei=9ZVdUcjxOeXj0QHz34HQDQ&amp;bvm=bv.44770516,d.dmQ&amp;psig=AFQjCNEBk1_lVcX6rGBy6L-rHaK_b92iEg&amp;ust=1365174114916490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child+happy+face&amp;source=images&amp;cd=&amp;cad=rja&amp;docid=0qERzaZs1CGwIM&amp;tbnid=Odcg8jgnE_0z_M:&amp;ved=0CAUQjRw&amp;url=http://blogs.extension.iastate.edu/scienceofparenting/category/temperament/&amp;ei=5JddUff4E6Xu0gGJ_YHgDA&amp;bvm=bv.44770516,d.dmQ&amp;psig=AFQjCNG1o26il0NdV6k4La97t5blbu4vHw&amp;ust=136517461038672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Paul+and+Timothy&amp;source=images&amp;cd=&amp;cad=rja&amp;docid=oSIWMK4nrOi03M&amp;tbnid=dFAUBJE2AtLysM:&amp;ved=0CAUQjRw&amp;url=http://godlymanhood.wordpress.com/2011/10/31/who-is-your-paul-timothy-and-barnabas/&amp;ei=_acvUYqAOuSq0AGfk4CYCQ&amp;bvm=bv.43148975,d.dmQ&amp;psig=AFQjCNFDkf91JUWtjGl3uvQ_IzMu1cWFhA&amp;ust=1362164063030443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766D7-D738-4877-B475-086F0969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" y="-27741"/>
            <a:ext cx="9144000" cy="68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01" y="1752600"/>
            <a:ext cx="691379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96AB0C-A4E3-4375-B134-A19131B4B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641361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DESPICABLE ME</a:t>
            </a: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90563" y="762000"/>
            <a:ext cx="7848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“He was so deadly, in fact, that his enemies would go blind from over-exposure to pure awesomeness!” </a:t>
            </a: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akminerva.files.wordpress.com/2010/03/2008_kung_fu_panda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36104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928EA-3792-49D1-9210-6299C1416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21" y="533400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KUNG FU PANDA</a:t>
            </a:r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609600" y="609600"/>
            <a:ext cx="8153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“Don't worry. You're small and you're weak. That'll make you less of a target! They'll see you as sick or insane and go after the more Viking-like teens instead.”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15000" cy="45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211C0E-8D0E-4FA3-81CE-70CC7D5F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17216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HOW TO TRAIN YOUR DRAGON</a:t>
            </a:r>
          </a:p>
        </p:txBody>
      </p:sp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795337" y="1447800"/>
            <a:ext cx="75533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“Sunnyside is a place of ruin and despair, ruled by an evil bear who smells of strawberries!“</a:t>
            </a:r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334125" cy="41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209C12-1284-4B9E-A14E-C27198B6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83515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TOY STORY 3</a:t>
            </a:r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838200" y="2133600"/>
            <a:ext cx="7553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“Blow dart? In my butt cheek! Really?!?”</a:t>
            </a:r>
          </a:p>
        </p:txBody>
      </p:sp>
    </p:spTree>
    <p:extLst>
      <p:ext uri="{BB962C8B-B14F-4D97-AF65-F5344CB8AC3E}">
        <p14:creationId xmlns:p14="http://schemas.microsoft.com/office/powerpoint/2010/main" val="3356009413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209C12-1284-4B9E-A14E-C27198B6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70002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MOANA</a:t>
            </a:r>
          </a:p>
        </p:txBody>
      </p:sp>
      <p:pic>
        <p:nvPicPr>
          <p:cNvPr id="3074" name="Picture 2" descr="https://s-media-cache-ak0.pinimg.com/736x/0c/87/96/0c87967686894a43599686c7b4e2ca8d.jpg">
            <a:extLst>
              <a:ext uri="{FF2B5EF4-FFF2-40B4-BE49-F238E27FC236}">
                <a16:creationId xmlns:a16="http://schemas.microsoft.com/office/drawing/2014/main" id="{B68D8F7D-7208-4BE2-92B8-EA8C103E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010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30125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85800" y="348525"/>
            <a:ext cx="755332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C000"/>
                </a:solidFill>
                <a:latin typeface="Tempus Sans ITC" pitchFamily="82" charset="0"/>
              </a:rPr>
              <a:t>“I'm taking in information! I'm processing! I'm doing the math, I'm fixing the boyfriend, and keeping the baby from turning into a flaming monster! How do I do it? By rolling with the punches, baby! I eat thunder and crap lightening…”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empus Sans ITC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59408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What Movie is This Line From?</a:t>
            </a: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209C12-1284-4B9E-A14E-C27198B6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4010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THE INCREDIBLES 2</a:t>
            </a:r>
          </a:p>
        </p:txBody>
      </p:sp>
      <p:pic>
        <p:nvPicPr>
          <p:cNvPr id="4098" name="Picture 2" descr="Image result for the incredibles 2">
            <a:extLst>
              <a:ext uri="{FF2B5EF4-FFF2-40B4-BE49-F238E27FC236}">
                <a16:creationId xmlns:a16="http://schemas.microsoft.com/office/drawing/2014/main" id="{5B25469A-69BA-4392-AC12-532618A2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25613"/>
            <a:ext cx="73152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82198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/>
          <a:stretch/>
        </p:blipFill>
        <p:spPr>
          <a:xfrm>
            <a:off x="762000" y="762000"/>
            <a:ext cx="7696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A7A0B-8547-4575-AC6A-99605B1B7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4" t="21852" r="33333" b="11481"/>
          <a:stretch/>
        </p:blipFill>
        <p:spPr>
          <a:xfrm>
            <a:off x="1143000" y="1066799"/>
            <a:ext cx="3048000" cy="4653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mage result for do hard things">
            <a:extLst>
              <a:ext uri="{FF2B5EF4-FFF2-40B4-BE49-F238E27FC236}">
                <a16:creationId xmlns:a16="http://schemas.microsoft.com/office/drawing/2014/main" id="{F1F1488E-7A64-48C7-9D39-228D3758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66799"/>
            <a:ext cx="3086100" cy="465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90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1305341"/>
            <a:ext cx="7696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You can be a </a:t>
            </a:r>
          </a:p>
          <a:p>
            <a:pPr algn="ctr"/>
            <a:r>
              <a:rPr lang="en-US" sz="9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contributor</a:t>
            </a:r>
          </a:p>
          <a:p>
            <a:pPr algn="ctr"/>
            <a:r>
              <a:rPr lang="en-US" sz="9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or a consumer</a:t>
            </a:r>
          </a:p>
        </p:txBody>
      </p:sp>
    </p:spTree>
    <p:extLst>
      <p:ext uri="{BB962C8B-B14F-4D97-AF65-F5344CB8AC3E}">
        <p14:creationId xmlns:p14="http://schemas.microsoft.com/office/powerpoint/2010/main" val="309306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2" y="685802"/>
            <a:ext cx="82295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kpen2 Script" pitchFamily="2" charset="0"/>
              </a:rPr>
              <a:t>EVERY TEN MINUTES: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516799"/>
            <a:ext cx="66236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150 children die </a:t>
            </a:r>
          </a:p>
          <a:p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of starvation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180 children die </a:t>
            </a:r>
          </a:p>
          <a:p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from preventable </a:t>
            </a:r>
          </a:p>
          <a:p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disease</a:t>
            </a:r>
          </a:p>
        </p:txBody>
      </p:sp>
    </p:spTree>
    <p:extLst>
      <p:ext uri="{BB962C8B-B14F-4D97-AF65-F5344CB8AC3E}">
        <p14:creationId xmlns:p14="http://schemas.microsoft.com/office/powerpoint/2010/main" val="153637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8069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kpen2 Script" pitchFamily="2" charset="0"/>
              </a:rPr>
              <a:t>EVERY TEN MINUTES: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516797"/>
            <a:ext cx="695671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20 children are</a:t>
            </a:r>
          </a:p>
          <a:p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sold into slavery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1050 people die</a:t>
            </a:r>
          </a:p>
          <a:p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70% without Christ</a:t>
            </a:r>
          </a:p>
          <a:p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as their Savior</a:t>
            </a:r>
          </a:p>
        </p:txBody>
      </p:sp>
    </p:spTree>
    <p:extLst>
      <p:ext uri="{BB962C8B-B14F-4D97-AF65-F5344CB8AC3E}">
        <p14:creationId xmlns:p14="http://schemas.microsoft.com/office/powerpoint/2010/main" val="3134035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2"/>
            <a:ext cx="80772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Will you use your time, money, and passions to contribute or to consume???</a:t>
            </a:r>
          </a:p>
        </p:txBody>
      </p:sp>
    </p:spTree>
    <p:extLst>
      <p:ext uri="{BB962C8B-B14F-4D97-AF65-F5344CB8AC3E}">
        <p14:creationId xmlns:p14="http://schemas.microsoft.com/office/powerpoint/2010/main" val="2101071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2"/>
            <a:ext cx="8077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not let anyone look down on you because you are young. Instead set an example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speech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life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love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faith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and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purity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. ~1 Timothy 4:12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0445" r="3870" b="38726"/>
          <a:stretch/>
        </p:blipFill>
        <p:spPr>
          <a:xfrm>
            <a:off x="762002" y="762000"/>
            <a:ext cx="7696199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927" y="2438400"/>
            <a:ext cx="76892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</a:t>
            </a:r>
            <a:b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</a:b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OF HARD</a:t>
            </a:r>
          </a:p>
        </p:txBody>
      </p:sp>
    </p:spTree>
    <p:extLst>
      <p:ext uri="{BB962C8B-B14F-4D97-AF65-F5344CB8AC3E}">
        <p14:creationId xmlns:p14="http://schemas.microsoft.com/office/powerpoint/2010/main" val="3494496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2"/>
            <a:ext cx="8077200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are _____ your ______   ______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  _____ what is _____ or ______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Ask God to do things you can ___  ___  ____  ___  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___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9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838200" y="1600200"/>
            <a:ext cx="7467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“It’s just like riding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a bike, except you crap on it.”</a:t>
            </a: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2"/>
            <a:ext cx="8077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marL="687388" indent="-687388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  ____ an </a:t>
            </a:r>
          </a:p>
          <a:p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_______   ________</a:t>
            </a:r>
          </a:p>
          <a:p>
            <a:pPr marL="687388" indent="-687388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______ the ____   ________ that the ______   ______ for you</a:t>
            </a:r>
          </a:p>
        </p:txBody>
      </p:sp>
    </p:spTree>
    <p:extLst>
      <p:ext uri="{BB962C8B-B14F-4D97-AF65-F5344CB8AC3E}">
        <p14:creationId xmlns:p14="http://schemas.microsoft.com/office/powerpoint/2010/main" val="2849929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38200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algn="ctr"/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</a:t>
            </a:r>
          </a:p>
          <a:p>
            <a:pPr algn="ctr"/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are outside your </a:t>
            </a:r>
          </a:p>
          <a:p>
            <a:pPr algn="ctr"/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comfort zone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02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gstatic.com/images?q=tbn:ANd9GcS7ZNbIPqzAJONTUFmcxqN7dlXb8izMgV1Lsumbjtme98QONPKis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23171"/>
          <a:stretch/>
        </p:blipFill>
        <p:spPr bwMode="auto">
          <a:xfrm>
            <a:off x="1905000" y="990602"/>
            <a:ext cx="5181600" cy="50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31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2"/>
            <a:ext cx="807720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algn="ctr"/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go beyond what is expected or required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10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T8GhKnyZZnWCAQ40nxwSH9h4f9na00AG9z54keePudMJOJ6WKQ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14802"/>
            <a:ext cx="3810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etsystatic.com/000/0/6120888/il_fullxfull.2097861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8584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.bp.blogspot.com/-sQhVaGw_Ma8/TwPk0ISDKtI/AAAAAAAACVs/1_qYqjspuS0/s1600/Just+Do+Your+Bes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63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6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26176"/>
            <a:ext cx="80772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algn="ctr"/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Ask God to do things</a:t>
            </a:r>
          </a:p>
          <a:p>
            <a:pPr algn="ctr"/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you can only accomplish with </a:t>
            </a:r>
          </a:p>
          <a:p>
            <a:pPr algn="ctr"/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His help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21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382712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JAIME COLMAN</a:t>
            </a:r>
          </a:p>
        </p:txBody>
      </p:sp>
      <p:pic>
        <p:nvPicPr>
          <p:cNvPr id="1026" name="Picture 2" descr="jaime_colm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088"/>
            <a:ext cx="5562600" cy="44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85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2"/>
            <a:ext cx="8077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Now glory be to God! 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By</a:t>
            </a:r>
            <a:r>
              <a:rPr lang="en-US" sz="4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his mighty power at work within us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he is able to accomplish infinitely more than we would ever dare to ask or hope.</a:t>
            </a:r>
          </a:p>
          <a:p>
            <a:pPr algn="ctr"/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~ EPHESIANS 3:20</a:t>
            </a:r>
          </a:p>
        </p:txBody>
      </p:sp>
    </p:spTree>
    <p:extLst>
      <p:ext uri="{BB962C8B-B14F-4D97-AF65-F5344CB8AC3E}">
        <p14:creationId xmlns:p14="http://schemas.microsoft.com/office/powerpoint/2010/main" val="3928452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log.org/12021284-planetshakers-limitless-cd-dvd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1"/>
          <a:stretch/>
        </p:blipFill>
        <p:spPr bwMode="auto">
          <a:xfrm>
            <a:off x="1219200" y="1143000"/>
            <a:ext cx="6705600" cy="46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03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318" y="914400"/>
            <a:ext cx="6823364" cy="51013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marL="127396" algn="ctr"/>
            <a:r>
              <a:rPr lang="en-US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don’t earn an immediate payoff</a:t>
            </a:r>
          </a:p>
          <a:p>
            <a:pPr marL="857250" indent="-857250">
              <a:buFont typeface="Arial" pitchFamily="34" charset="0"/>
              <a:buChar char="•"/>
            </a:pP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mily.beloblog.com/archives/OPEN%20SE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219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FDE05-8DAB-46E0-8D2C-1B92A408D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36602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OPEN SEASON</a:t>
            </a:r>
          </a:p>
        </p:txBody>
      </p:sp>
    </p:spTree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1657351"/>
            <a:ext cx="7829550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Whatever you eat or drink </a:t>
            </a:r>
          </a:p>
          <a:p>
            <a:pPr algn="ctr"/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or 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whatever you do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you must do all 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for the glory of God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. </a:t>
            </a:r>
          </a:p>
          <a:p>
            <a:pPr algn="ctr"/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~ 1 Corinthians 10:31</a:t>
            </a:r>
          </a:p>
        </p:txBody>
      </p:sp>
    </p:spTree>
    <p:extLst>
      <p:ext uri="{BB962C8B-B14F-4D97-AF65-F5344CB8AC3E}">
        <p14:creationId xmlns:p14="http://schemas.microsoft.com/office/powerpoint/2010/main" val="3927722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haffeyfarm.files.wordpress.com/2010/04/three-see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2" y="933855"/>
            <a:ext cx="2808185" cy="210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000awesomethings.files.wordpress.com/2010/08/pulling-giant-six-foot-wee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47800"/>
            <a:ext cx="35433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esources3.news.com.au/images/2011/01/24/1225993/867411-titan-arum-giant-flower.jpg">
            <a:hlinkClick r:id="rId6"/>
            <a:extLst>
              <a:ext uri="{FF2B5EF4-FFF2-40B4-BE49-F238E27FC236}">
                <a16:creationId xmlns:a16="http://schemas.microsoft.com/office/drawing/2014/main" id="{57EF02F7-ACA1-41CF-A149-C5E5DAB6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03" y="3200400"/>
            <a:ext cx="40839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7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225" y="1066800"/>
            <a:ext cx="7829550" cy="433965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Whatever you do or say, 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let </a:t>
            </a:r>
          </a:p>
          <a:p>
            <a:pPr algn="ctr"/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it be as a representative of the Lord Jesus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all the while giving thanks through him</a:t>
            </a:r>
          </a:p>
          <a:p>
            <a:pPr algn="ctr"/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to God the Father.</a:t>
            </a:r>
          </a:p>
          <a:p>
            <a:pPr algn="ctr"/>
            <a:r>
              <a:rPr lang="en-US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~ Colossians 3:17</a:t>
            </a:r>
          </a:p>
        </p:txBody>
      </p:sp>
    </p:spTree>
    <p:extLst>
      <p:ext uri="{BB962C8B-B14F-4D97-AF65-F5344CB8AC3E}">
        <p14:creationId xmlns:p14="http://schemas.microsoft.com/office/powerpoint/2010/main" val="41387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logs.extension.iastate.edu/scienceofparenting/files/2012/04/lilgirlsqueal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r="18988"/>
          <a:stretch/>
        </p:blipFill>
        <p:spPr bwMode="auto">
          <a:xfrm>
            <a:off x="5181600" y="1454470"/>
            <a:ext cx="3257550" cy="36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littleheartsbooks.com/wp-content/uploads/2012/09/pouting-child-girl.jpg">
            <a:extLst>
              <a:ext uri="{FF2B5EF4-FFF2-40B4-BE49-F238E27FC236}">
                <a16:creationId xmlns:a16="http://schemas.microsoft.com/office/drawing/2014/main" id="{7B34C1B5-817B-4B01-817F-0FE814844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11291"/>
          <a:stretch/>
        </p:blipFill>
        <p:spPr bwMode="auto">
          <a:xfrm>
            <a:off x="838200" y="1571626"/>
            <a:ext cx="3886200" cy="33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69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7772400" cy="547072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marL="127397"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challenge the low expectations that the culture sets for you</a:t>
            </a:r>
          </a:p>
          <a:p>
            <a:pPr marL="857250" indent="-857250">
              <a:buFont typeface="Arial" pitchFamily="34" charset="0"/>
              <a:buChar char="•"/>
            </a:pP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72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343401"/>
            <a:ext cx="5512289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1 Timothy 4:12</a:t>
            </a:r>
          </a:p>
        </p:txBody>
      </p:sp>
      <p:pic>
        <p:nvPicPr>
          <p:cNvPr id="2050" name="Picture 2" descr="http://godlymanhood.files.wordpress.com/2011/10/apostl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69" y="1485900"/>
            <a:ext cx="5086350" cy="29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68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phant tied to a tree">
            <a:extLst>
              <a:ext uri="{FF2B5EF4-FFF2-40B4-BE49-F238E27FC236}">
                <a16:creationId xmlns:a16="http://schemas.microsoft.com/office/drawing/2014/main" id="{0FE4A1AE-9F8A-4383-A75E-5364DE78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848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2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647700" y="843677"/>
            <a:ext cx="7848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“In my world, everyone is a pony and they all eat rainbows-and poop butterflies! “</a:t>
            </a: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rton hears a who">
            <a:extLst>
              <a:ext uri="{FF2B5EF4-FFF2-40B4-BE49-F238E27FC236}">
                <a16:creationId xmlns:a16="http://schemas.microsoft.com/office/drawing/2014/main" id="{76FDB3F2-EEFA-4D37-971D-DD8D20FC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15696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E60D4-AAD4-4E8C-AD8B-41E59ED8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41801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HORTON HEARS A WHO</a:t>
            </a: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8153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“Man, you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gotta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warn somebody before you just crack one off. My mouth was open and everything!”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0" y="1447800"/>
            <a:ext cx="7602537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84579-9979-4A7C-A0F4-577D8A68C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36602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SHREK</a:t>
            </a: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38200" y="1536174"/>
            <a:ext cx="754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“You will not cry, or sneeze, or barf, or fart! No annoying sounds.”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Custom 3">
      <a:dk1>
        <a:sysClr val="windowText" lastClr="000000"/>
      </a:dk1>
      <a:lt1>
        <a:sysClr val="window" lastClr="FFFFFF"/>
      </a:lt1>
      <a:dk2>
        <a:srgbClr val="3E3D2D"/>
      </a:dk2>
      <a:lt2>
        <a:srgbClr val="C00000"/>
      </a:lt2>
      <a:accent1>
        <a:srgbClr val="7F7F7F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1499</TotalTime>
  <Words>575</Words>
  <Application>Microsoft Office PowerPoint</Application>
  <PresentationFormat>On-screen Show (4:3)</PresentationFormat>
  <Paragraphs>77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Century Gothic</vt:lpstr>
      <vt:lpstr>Inkpen2 Script</vt:lpstr>
      <vt:lpstr>Palatino Linotype</vt:lpstr>
      <vt:lpstr>Tempus Sans ITC</vt:lpstr>
      <vt:lpstr>Wingdings</vt:lpstr>
      <vt:lpstr>Wingdings 2</vt:lpstr>
      <vt:lpstr>Austin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94</cp:revision>
  <dcterms:created xsi:type="dcterms:W3CDTF">2013-02-14T19:37:46Z</dcterms:created>
  <dcterms:modified xsi:type="dcterms:W3CDTF">2018-08-23T14:53:27Z</dcterms:modified>
</cp:coreProperties>
</file>