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326" r:id="rId4"/>
    <p:sldId id="489" r:id="rId5"/>
    <p:sldId id="490" r:id="rId6"/>
    <p:sldId id="491" r:id="rId7"/>
    <p:sldId id="493" r:id="rId8"/>
    <p:sldId id="494" r:id="rId9"/>
    <p:sldId id="495" r:id="rId10"/>
    <p:sldId id="496" r:id="rId11"/>
    <p:sldId id="497" r:id="rId12"/>
    <p:sldId id="498" r:id="rId13"/>
    <p:sldId id="499" r:id="rId14"/>
    <p:sldId id="500" r:id="rId15"/>
    <p:sldId id="501" r:id="rId16"/>
    <p:sldId id="294" r:id="rId17"/>
    <p:sldId id="296" r:id="rId18"/>
    <p:sldId id="301" r:id="rId19"/>
    <p:sldId id="257" r:id="rId20"/>
    <p:sldId id="267" r:id="rId21"/>
    <p:sldId id="272" r:id="rId22"/>
    <p:sldId id="277" r:id="rId23"/>
    <p:sldId id="327" r:id="rId24"/>
    <p:sldId id="328" r:id="rId25"/>
    <p:sldId id="278" r:id="rId26"/>
    <p:sldId id="329" r:id="rId27"/>
    <p:sldId id="279" r:id="rId28"/>
    <p:sldId id="295" r:id="rId29"/>
    <p:sldId id="283" r:id="rId30"/>
    <p:sldId id="286" r:id="rId31"/>
    <p:sldId id="288" r:id="rId32"/>
    <p:sldId id="330" r:id="rId33"/>
    <p:sldId id="331" r:id="rId34"/>
    <p:sldId id="332" r:id="rId35"/>
    <p:sldId id="292" r:id="rId36"/>
    <p:sldId id="333" r:id="rId37"/>
    <p:sldId id="334" r:id="rId38"/>
    <p:sldId id="335" r:id="rId39"/>
    <p:sldId id="336" r:id="rId40"/>
    <p:sldId id="337" r:id="rId41"/>
    <p:sldId id="338" r:id="rId42"/>
    <p:sldId id="339" r:id="rId43"/>
    <p:sldId id="340" r:id="rId44"/>
    <p:sldId id="341"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149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899726-AB99-4878-BE6B-17BCC7D79746}" type="datetimeFigureOut">
              <a:rPr lang="en-US" smtClean="0"/>
              <a:t>8/14/2018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976504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899726-AB99-4878-BE6B-17BCC7D79746}" type="datetimeFigureOut">
              <a:rPr lang="en-US" smtClean="0"/>
              <a:t>8/14/2018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1857251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899726-AB99-4878-BE6B-17BCC7D79746}" type="datetimeFigureOut">
              <a:rPr lang="en-US" smtClean="0"/>
              <a:t>8/14/2018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1854260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A0F9FE3-932E-4F55-BF97-84272A194F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1318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68F201-AE36-44EB-A6E9-3B7AB5A73C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9439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05D474-4D67-4029-B916-CD33C8CCBD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4181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8EAB21B-F8AB-42B5-B4B8-A74BF6E650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558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6DB89AF-91B2-409C-8452-06E69A9A00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6082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6ABEF68-C6EE-4061-94BD-49903C764D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9315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0FCDEB5-9E8D-4F4B-A3C2-2CF7C90CC4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5676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507052A-5EB6-484F-89AF-80D5CBDC9E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614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899726-AB99-4878-BE6B-17BCC7D79746}" type="datetimeFigureOut">
              <a:rPr lang="en-US" smtClean="0"/>
              <a:t>8/14/2018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909551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1EC7AD1-AB37-4AD3-8EC1-6CA02FD91F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9231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1931631-E85C-4237-BF1F-B037D217FE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4847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686A27B-36CB-4493-ABBE-A50A059508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4624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ACAFA9-449C-46A5-8269-E4B38EE8F3D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3736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E677D9-3CD6-4498-81E4-9E1A88D6418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2518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C1A068-9F33-4143-8416-4BCEA3DB76A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23683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81423F-230E-4AA3-9E6B-AE4215CCCDD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85308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CE2D115-CE46-4343-86A3-77FAAE9C4E6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87721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B342239-2A7B-4621-A247-65238CC74CD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0958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9D399A6-D669-46E5-8784-4220BCC166D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17163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899726-AB99-4878-BE6B-17BCC7D79746}" type="datetimeFigureOut">
              <a:rPr lang="en-US" smtClean="0"/>
              <a:t>8/14/2018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2303238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B1CB53-41F4-4B81-91EA-A76AFC6CEE7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33807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0587BA7-2D48-4F3E-9FA8-2C029FA473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73247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C98A5B0-D8B5-417D-8DD6-9B3F7CF0240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2781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411D7F-38D3-440A-96C6-755C565EB6F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18302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899726-AB99-4878-BE6B-17BCC7D79746}" type="datetimeFigureOut">
              <a:rPr lang="en-US" smtClean="0"/>
              <a:t>8/14/2018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18449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899726-AB99-4878-BE6B-17BCC7D79746}" type="datetimeFigureOut">
              <a:rPr lang="en-US" smtClean="0"/>
              <a:t>8/14/2018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2506094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899726-AB99-4878-BE6B-17BCC7D79746}" type="datetimeFigureOut">
              <a:rPr lang="en-US" smtClean="0"/>
              <a:t>8/14/2018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2242969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899726-AB99-4878-BE6B-17BCC7D79746}" type="datetimeFigureOut">
              <a:rPr lang="en-US" smtClean="0"/>
              <a:t>8/14/2018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2618075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899726-AB99-4878-BE6B-17BCC7D79746}" type="datetimeFigureOut">
              <a:rPr lang="en-US" smtClean="0"/>
              <a:t>8/14/2018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1985000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899726-AB99-4878-BE6B-17BCC7D79746}" type="datetimeFigureOut">
              <a:rPr lang="en-US" smtClean="0"/>
              <a:t>8/14/2018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3678864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6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99726-AB99-4878-BE6B-17BCC7D79746}" type="datetimeFigureOut">
              <a:rPr lang="en-US" smtClean="0"/>
              <a:t>8/14/2018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D5A7D-EB26-4074-804E-561A31E73455}" type="slidenum">
              <a:rPr lang="en-US" smtClean="0"/>
              <a:t>‹#›</a:t>
            </a:fld>
            <a:endParaRPr lang="en-US"/>
          </a:p>
        </p:txBody>
      </p:sp>
    </p:spTree>
    <p:extLst>
      <p:ext uri="{BB962C8B-B14F-4D97-AF65-F5344CB8AC3E}">
        <p14:creationId xmlns:p14="http://schemas.microsoft.com/office/powerpoint/2010/main" val="683602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B46F56C-6036-4695-A547-E9DC3035D2E8}"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0094384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C76C65A-F2FE-4F6F-B883-EAFFA0DA2FD9}" type="slidenum">
              <a:rPr lang="en-US" smtClean="0">
                <a:solidFill>
                  <a:srgbClr val="000000"/>
                </a:solidFill>
              </a:rPr>
              <a:pPr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17392631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E766D7-D738-4877-B475-086F0969C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4000" cy="6866286"/>
          </a:xfrm>
          <a:prstGeom prst="rect">
            <a:avLst/>
          </a:prstGeom>
        </p:spPr>
      </p:pic>
    </p:spTree>
    <p:extLst>
      <p:ext uri="{BB962C8B-B14F-4D97-AF65-F5344CB8AC3E}">
        <p14:creationId xmlns:p14="http://schemas.microsoft.com/office/powerpoint/2010/main" val="3240298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533400" y="1447800"/>
            <a:ext cx="7620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8</a:t>
            </a:r>
          </a:p>
        </p:txBody>
      </p:sp>
      <p:sp>
        <p:nvSpPr>
          <p:cNvPr id="5123" name="Text Box 3"/>
          <p:cNvSpPr txBox="1">
            <a:spLocks noChangeArrowheads="1"/>
          </p:cNvSpPr>
          <p:nvPr/>
        </p:nvSpPr>
        <p:spPr bwMode="auto">
          <a:xfrm>
            <a:off x="1981200" y="1676400"/>
            <a:ext cx="6324600" cy="1958975"/>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Do the splits the farthest down</a:t>
            </a:r>
          </a:p>
        </p:txBody>
      </p:sp>
    </p:spTree>
    <p:extLst>
      <p:ext uri="{BB962C8B-B14F-4D97-AF65-F5344CB8AC3E}">
        <p14:creationId xmlns:p14="http://schemas.microsoft.com/office/powerpoint/2010/main" val="1236961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 to="" calcmode="lin" valueType="num">
                                      <p:cBhvr>
                                        <p:cTn id="7" dur="1" fill="hold"/>
                                        <p:tgtEl>
                                          <p:spTgt spid="512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533400" y="1447800"/>
            <a:ext cx="7620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9</a:t>
            </a:r>
          </a:p>
        </p:txBody>
      </p:sp>
      <p:sp>
        <p:nvSpPr>
          <p:cNvPr id="6147" name="Text Box 3"/>
          <p:cNvSpPr txBox="1">
            <a:spLocks noChangeArrowheads="1"/>
          </p:cNvSpPr>
          <p:nvPr/>
        </p:nvSpPr>
        <p:spPr bwMode="auto">
          <a:xfrm>
            <a:off x="1981200" y="1676400"/>
            <a:ext cx="6324600" cy="2862322"/>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Name two church</a:t>
            </a:r>
            <a:r>
              <a:rPr kumimoji="0" lang="en-US" sz="6000" b="1" i="0" u="none" strike="noStrike" kern="1200" cap="none" spc="0" normalizeH="0" noProof="0" dirty="0">
                <a:ln>
                  <a:noFill/>
                </a:ln>
                <a:solidFill>
                  <a:srgbClr val="000000"/>
                </a:solidFill>
                <a:effectLst>
                  <a:outerShdw blurRad="38100" dist="38100" dir="2700000" algn="tl">
                    <a:srgbClr val="C0C0C0"/>
                  </a:outerShdw>
                </a:effectLst>
                <a:uLnTx/>
                <a:uFillTx/>
                <a:latin typeface="Arial"/>
                <a:ea typeface="+mn-ea"/>
                <a:cs typeface="+mn-cs"/>
              </a:rPr>
              <a:t> staff members</a:t>
            </a:r>
            <a:r>
              <a:rPr kumimoji="0" lang="en-US" sz="6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 </a:t>
            </a:r>
          </a:p>
        </p:txBody>
      </p:sp>
    </p:spTree>
    <p:extLst>
      <p:ext uri="{BB962C8B-B14F-4D97-AF65-F5344CB8AC3E}">
        <p14:creationId xmlns:p14="http://schemas.microsoft.com/office/powerpoint/2010/main" val="411595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to="" calcmode="lin" valueType="num">
                                      <p:cBhvr>
                                        <p:cTn id="7" dur="1" fill="hold"/>
                                        <p:tgtEl>
                                          <p:spTgt spid="614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395784" y="1646830"/>
            <a:ext cx="112821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10</a:t>
            </a:r>
          </a:p>
        </p:txBody>
      </p:sp>
      <p:sp>
        <p:nvSpPr>
          <p:cNvPr id="6147" name="Text Box 3"/>
          <p:cNvSpPr txBox="1">
            <a:spLocks noChangeArrowheads="1"/>
          </p:cNvSpPr>
          <p:nvPr/>
        </p:nvSpPr>
        <p:spPr bwMode="auto">
          <a:xfrm>
            <a:off x="1828800" y="2286000"/>
            <a:ext cx="6629400" cy="1938992"/>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6000" b="1" dirty="0">
                <a:solidFill>
                  <a:srgbClr val="000000"/>
                </a:solidFill>
                <a:effectLst>
                  <a:outerShdw blurRad="38100" dist="38100" dir="2700000" algn="tl">
                    <a:srgbClr val="C0C0C0"/>
                  </a:outerShdw>
                </a:effectLst>
                <a:latin typeface="Arial"/>
              </a:rPr>
              <a:t>Make a decent sized spit bubble</a:t>
            </a:r>
            <a:endParaRPr kumimoji="0" lang="en-US" sz="6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endParaRPr>
          </a:p>
        </p:txBody>
      </p:sp>
    </p:spTree>
    <p:extLst>
      <p:ext uri="{BB962C8B-B14F-4D97-AF65-F5344CB8AC3E}">
        <p14:creationId xmlns:p14="http://schemas.microsoft.com/office/powerpoint/2010/main" val="3060456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to="" calcmode="lin" valueType="num">
                                      <p:cBhvr>
                                        <p:cTn id="7" dur="1" fill="hold"/>
                                        <p:tgtEl>
                                          <p:spTgt spid="614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533400" y="1447800"/>
            <a:ext cx="7620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B</a:t>
            </a:r>
          </a:p>
        </p:txBody>
      </p:sp>
      <p:sp>
        <p:nvSpPr>
          <p:cNvPr id="6147" name="Text Box 3"/>
          <p:cNvSpPr txBox="1">
            <a:spLocks noChangeArrowheads="1"/>
          </p:cNvSpPr>
          <p:nvPr/>
        </p:nvSpPr>
        <p:spPr bwMode="auto">
          <a:xfrm>
            <a:off x="1981200" y="1676400"/>
            <a:ext cx="6324600" cy="4708981"/>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Rub your tummy, pat your head, and hop on one foot at the same time</a:t>
            </a:r>
          </a:p>
        </p:txBody>
      </p:sp>
    </p:spTree>
    <p:extLst>
      <p:ext uri="{BB962C8B-B14F-4D97-AF65-F5344CB8AC3E}">
        <p14:creationId xmlns:p14="http://schemas.microsoft.com/office/powerpoint/2010/main" val="4148950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to="" calcmode="lin" valueType="num">
                                      <p:cBhvr>
                                        <p:cTn id="7" dur="1" fill="hold"/>
                                        <p:tgtEl>
                                          <p:spTgt spid="614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9BDF69-F2B3-49E2-BEF0-26B1FA575E9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artisticCrisscrossEtching trans="59000" pressure="19"/>
                    </a14:imgEffect>
                  </a14:imgLayer>
                </a14:imgProps>
              </a:ext>
              <a:ext uri="{28A0092B-C50C-407E-A947-70E740481C1C}">
                <a14:useLocalDpi xmlns:a14="http://schemas.microsoft.com/office/drawing/2010/main" val="0"/>
              </a:ext>
            </a:extLst>
          </a:blip>
          <a:srcRect l="34860" t="16091" r="33263" b="49186"/>
          <a:stretch/>
        </p:blipFill>
        <p:spPr>
          <a:xfrm>
            <a:off x="0" y="-11304"/>
            <a:ext cx="9144000" cy="6841742"/>
          </a:xfrm>
          <a:prstGeom prst="rect">
            <a:avLst/>
          </a:prstGeom>
        </p:spPr>
      </p:pic>
      <p:sp>
        <p:nvSpPr>
          <p:cNvPr id="5" name="TextBox 4">
            <a:extLst>
              <a:ext uri="{FF2B5EF4-FFF2-40B4-BE49-F238E27FC236}">
                <a16:creationId xmlns:a16="http://schemas.microsoft.com/office/drawing/2014/main" id="{C6C7CA19-C515-4179-B2C3-AD62B26287ED}"/>
              </a:ext>
            </a:extLst>
          </p:cNvPr>
          <p:cNvSpPr txBox="1"/>
          <p:nvPr/>
        </p:nvSpPr>
        <p:spPr>
          <a:xfrm>
            <a:off x="1976545" y="-47739"/>
            <a:ext cx="5179493" cy="2215991"/>
          </a:xfrm>
          <a:prstGeom prst="rect">
            <a:avLst/>
          </a:prstGeom>
          <a:noFill/>
        </p:spPr>
        <p:txBody>
          <a:bodyPr wrap="square" rtlCol="0">
            <a:spAutoFit/>
          </a:bodyPr>
          <a:lstStyle/>
          <a:p>
            <a:pPr algn="ctr"/>
            <a:r>
              <a:rPr lang="en-US" sz="13800" b="1" dirty="0">
                <a:effectLst>
                  <a:outerShdw blurRad="38100" dist="38100" dir="2700000" algn="tl">
                    <a:srgbClr val="000000">
                      <a:alpha val="43137"/>
                    </a:srgbClr>
                  </a:outerShdw>
                </a:effectLst>
                <a:latin typeface="Rockwell Extra Bold" panose="02060903040505020403" pitchFamily="18" charset="0"/>
              </a:rPr>
              <a:t>B</a:t>
            </a:r>
          </a:p>
        </p:txBody>
      </p:sp>
      <p:sp>
        <p:nvSpPr>
          <p:cNvPr id="6" name="TextBox 5">
            <a:extLst>
              <a:ext uri="{FF2B5EF4-FFF2-40B4-BE49-F238E27FC236}">
                <a16:creationId xmlns:a16="http://schemas.microsoft.com/office/drawing/2014/main" id="{585D3959-41B4-4DCF-85F5-80CFFCB82F9B}"/>
              </a:ext>
            </a:extLst>
          </p:cNvPr>
          <p:cNvSpPr txBox="1"/>
          <p:nvPr/>
        </p:nvSpPr>
        <p:spPr>
          <a:xfrm>
            <a:off x="1960578" y="1464605"/>
            <a:ext cx="5179493" cy="1862048"/>
          </a:xfrm>
          <a:prstGeom prst="rect">
            <a:avLst/>
          </a:prstGeom>
          <a:noFill/>
        </p:spPr>
        <p:txBody>
          <a:bodyPr wrap="square" rtlCol="0">
            <a:spAutoFit/>
          </a:bodyPr>
          <a:lstStyle/>
          <a:p>
            <a:pPr algn="ctr"/>
            <a:r>
              <a:rPr lang="en-US" sz="11500" dirty="0">
                <a:effectLst>
                  <a:outerShdw blurRad="38100" dist="38100" dir="2700000" algn="tl">
                    <a:srgbClr val="000000">
                      <a:alpha val="43137"/>
                    </a:srgbClr>
                  </a:outerShdw>
                </a:effectLst>
                <a:latin typeface="Rockwell Extra Bold" panose="02060903040505020403" pitchFamily="18" charset="0"/>
              </a:rPr>
              <a:t>L I</a:t>
            </a:r>
          </a:p>
        </p:txBody>
      </p:sp>
      <p:sp>
        <p:nvSpPr>
          <p:cNvPr id="7" name="TextBox 6">
            <a:extLst>
              <a:ext uri="{FF2B5EF4-FFF2-40B4-BE49-F238E27FC236}">
                <a16:creationId xmlns:a16="http://schemas.microsoft.com/office/drawing/2014/main" id="{9B14B1F9-6CFD-4794-825D-4DFFDCAB35A1}"/>
              </a:ext>
            </a:extLst>
          </p:cNvPr>
          <p:cNvSpPr txBox="1"/>
          <p:nvPr/>
        </p:nvSpPr>
        <p:spPr>
          <a:xfrm>
            <a:off x="1231247" y="2812698"/>
            <a:ext cx="6718421" cy="1446550"/>
          </a:xfrm>
          <a:prstGeom prst="rect">
            <a:avLst/>
          </a:prstGeom>
          <a:noFill/>
        </p:spPr>
        <p:txBody>
          <a:bodyPr wrap="square" rtlCol="0">
            <a:spAutoFit/>
          </a:bodyPr>
          <a:lstStyle/>
          <a:p>
            <a:pPr algn="ctr"/>
            <a:r>
              <a:rPr lang="en-US" sz="8800" dirty="0">
                <a:effectLst>
                  <a:outerShdw blurRad="38100" dist="38100" dir="2700000" algn="tl">
                    <a:srgbClr val="000000">
                      <a:alpha val="43137"/>
                    </a:srgbClr>
                  </a:outerShdw>
                </a:effectLst>
                <a:latin typeface="Rockwell Extra Bold" panose="02060903040505020403" pitchFamily="18" charset="0"/>
              </a:rPr>
              <a:t>N D S</a:t>
            </a:r>
          </a:p>
        </p:txBody>
      </p:sp>
      <p:sp>
        <p:nvSpPr>
          <p:cNvPr id="8" name="TextBox 7">
            <a:extLst>
              <a:ext uri="{FF2B5EF4-FFF2-40B4-BE49-F238E27FC236}">
                <a16:creationId xmlns:a16="http://schemas.microsoft.com/office/drawing/2014/main" id="{B8C78D24-4619-47EF-B765-9CED4F26AA04}"/>
              </a:ext>
            </a:extLst>
          </p:cNvPr>
          <p:cNvSpPr txBox="1"/>
          <p:nvPr/>
        </p:nvSpPr>
        <p:spPr>
          <a:xfrm>
            <a:off x="759964" y="3951314"/>
            <a:ext cx="7660988" cy="1323439"/>
          </a:xfrm>
          <a:prstGeom prst="rect">
            <a:avLst/>
          </a:prstGeom>
          <a:noFill/>
        </p:spPr>
        <p:txBody>
          <a:bodyPr wrap="square" rtlCol="0">
            <a:spAutoFit/>
          </a:bodyPr>
          <a:lstStyle/>
          <a:p>
            <a:pPr algn="ctr"/>
            <a:r>
              <a:rPr lang="en-US" sz="8000" dirty="0">
                <a:effectLst>
                  <a:outerShdw blurRad="38100" dist="38100" dir="2700000" algn="tl">
                    <a:srgbClr val="000000">
                      <a:alpha val="43137"/>
                    </a:srgbClr>
                  </a:outerShdw>
                </a:effectLst>
                <a:latin typeface="Rockwell Extra Bold" panose="02060903040505020403" pitchFamily="18" charset="0"/>
              </a:rPr>
              <a:t>P O T S</a:t>
            </a:r>
          </a:p>
        </p:txBody>
      </p:sp>
    </p:spTree>
    <p:extLst>
      <p:ext uri="{BB962C8B-B14F-4D97-AF65-F5344CB8AC3E}">
        <p14:creationId xmlns:p14="http://schemas.microsoft.com/office/powerpoint/2010/main" val="867767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5900" y="1676400"/>
            <a:ext cx="6172200" cy="2492990"/>
          </a:xfrm>
          <a:prstGeom prst="rect">
            <a:avLst/>
          </a:prstGeom>
          <a:noFill/>
        </p:spPr>
        <p:txBody>
          <a:bodyPr wrap="square" rtlCol="0">
            <a:spAutoFit/>
          </a:bodyPr>
          <a:lstStyle/>
          <a:p>
            <a:pPr algn="ctr"/>
            <a:endParaRPr lang="en-US" dirty="0">
              <a:latin typeface="Showcard Gothic" pitchFamily="82" charset="0"/>
            </a:endParaRPr>
          </a:p>
          <a:p>
            <a:pPr algn="ctr"/>
            <a:r>
              <a:rPr lang="en-US" sz="13800" dirty="0">
                <a:latin typeface="Showcard Gothic" pitchFamily="82" charset="0"/>
              </a:rPr>
              <a:t>SIN</a:t>
            </a:r>
          </a:p>
        </p:txBody>
      </p:sp>
    </p:spTree>
    <p:extLst>
      <p:ext uri="{BB962C8B-B14F-4D97-AF65-F5344CB8AC3E}">
        <p14:creationId xmlns:p14="http://schemas.microsoft.com/office/powerpoint/2010/main" val="3226305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the cross">
            <a:extLst>
              <a:ext uri="{FF2B5EF4-FFF2-40B4-BE49-F238E27FC236}">
                <a16:creationId xmlns:a16="http://schemas.microsoft.com/office/drawing/2014/main" id="{9CCBAE4C-ED22-4C05-874E-42409DD66C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67"/>
          <a:stretch/>
        </p:blipFill>
        <p:spPr bwMode="auto">
          <a:xfrm>
            <a:off x="1104900" y="1039812"/>
            <a:ext cx="6934200" cy="4778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11313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5900" y="152400"/>
            <a:ext cx="6172200" cy="6063198"/>
          </a:xfrm>
          <a:prstGeom prst="rect">
            <a:avLst/>
          </a:prstGeom>
          <a:noFill/>
        </p:spPr>
        <p:txBody>
          <a:bodyPr wrap="square" rtlCol="0">
            <a:spAutoFit/>
          </a:bodyPr>
          <a:lstStyle/>
          <a:p>
            <a:pPr algn="ctr"/>
            <a:endParaRPr lang="en-US" dirty="0">
              <a:latin typeface="Showcard Gothic" pitchFamily="82" charset="0"/>
            </a:endParaRPr>
          </a:p>
          <a:p>
            <a:pPr algn="ctr"/>
            <a:endParaRPr lang="en-US" dirty="0">
              <a:latin typeface="Showcard Gothic" pitchFamily="82" charset="0"/>
            </a:endParaRPr>
          </a:p>
          <a:p>
            <a:pPr algn="ctr"/>
            <a:r>
              <a:rPr lang="en-US" sz="8800" dirty="0">
                <a:latin typeface="Showcard Gothic" pitchFamily="82" charset="0"/>
              </a:rPr>
              <a:t>GOSSIP</a:t>
            </a:r>
          </a:p>
          <a:p>
            <a:pPr algn="ctr"/>
            <a:r>
              <a:rPr lang="en-US" sz="8800" dirty="0">
                <a:latin typeface="Showcard Gothic" pitchFamily="82" charset="0"/>
              </a:rPr>
              <a:t>AND THE</a:t>
            </a:r>
          </a:p>
          <a:p>
            <a:pPr algn="ctr"/>
            <a:r>
              <a:rPr lang="en-US" sz="8800" dirty="0">
                <a:latin typeface="Showcard Gothic" pitchFamily="82" charset="0"/>
              </a:rPr>
              <a:t>POWER OF  WORDS</a:t>
            </a:r>
          </a:p>
        </p:txBody>
      </p:sp>
    </p:spTree>
    <p:extLst>
      <p:ext uri="{BB962C8B-B14F-4D97-AF65-F5344CB8AC3E}">
        <p14:creationId xmlns:p14="http://schemas.microsoft.com/office/powerpoint/2010/main" val="421722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228600"/>
            <a:ext cx="7543800" cy="5447645"/>
          </a:xfrm>
          <a:prstGeom prst="rect">
            <a:avLst/>
          </a:prstGeom>
          <a:noFill/>
        </p:spPr>
        <p:txBody>
          <a:bodyPr wrap="square" rtlCol="0">
            <a:spAutoFit/>
          </a:bodyPr>
          <a:lstStyle/>
          <a:p>
            <a:pPr algn="ctr"/>
            <a:r>
              <a:rPr lang="en-US" sz="6000" dirty="0">
                <a:latin typeface="Showcard Gothic" panose="04020904020102020604" pitchFamily="82" charset="0"/>
              </a:rPr>
              <a:t>PROVERBS 18:21</a:t>
            </a:r>
          </a:p>
          <a:p>
            <a:pPr algn="ctr"/>
            <a:endParaRPr lang="en-US" sz="4800" dirty="0">
              <a:latin typeface="Showcard Gothic" panose="04020904020102020604" pitchFamily="82" charset="0"/>
            </a:endParaRPr>
          </a:p>
          <a:p>
            <a:pPr algn="ctr"/>
            <a:r>
              <a:rPr lang="en-US" sz="4800" dirty="0">
                <a:latin typeface="Showcard Gothic" panose="04020904020102020604" pitchFamily="82" charset="0"/>
              </a:rPr>
              <a:t>Life and death are in the power of the tongue, and those who love it will eat its fruits.</a:t>
            </a:r>
          </a:p>
        </p:txBody>
      </p:sp>
    </p:spTree>
    <p:extLst>
      <p:ext uri="{BB962C8B-B14F-4D97-AF65-F5344CB8AC3E}">
        <p14:creationId xmlns:p14="http://schemas.microsoft.com/office/powerpoint/2010/main" val="1528758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ower of words hug">
            <a:extLst>
              <a:ext uri="{FF2B5EF4-FFF2-40B4-BE49-F238E27FC236}">
                <a16:creationId xmlns:a16="http://schemas.microsoft.com/office/drawing/2014/main" id="{0A069045-CACA-4271-BC49-5F0693707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3444607" cy="4452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028" name="Picture 4" descr="Image result for power of words hurt">
            <a:extLst>
              <a:ext uri="{FF2B5EF4-FFF2-40B4-BE49-F238E27FC236}">
                <a16:creationId xmlns:a16="http://schemas.microsoft.com/office/drawing/2014/main" id="{248A819C-7991-47A2-A0DA-87BBA57D33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001" b="13476"/>
          <a:stretch/>
        </p:blipFill>
        <p:spPr bwMode="auto">
          <a:xfrm>
            <a:off x="4495800" y="1981200"/>
            <a:ext cx="4038600" cy="3667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240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endParaRPr lang="en-US" dirty="0"/>
          </a:p>
        </p:txBody>
      </p:sp>
      <p:sp>
        <p:nvSpPr>
          <p:cNvPr id="2052" name="Text Box 4"/>
          <p:cNvSpPr txBox="1">
            <a:spLocks noChangeArrowheads="1"/>
          </p:cNvSpPr>
          <p:nvPr/>
        </p:nvSpPr>
        <p:spPr bwMode="auto">
          <a:xfrm>
            <a:off x="585716" y="2971800"/>
            <a:ext cx="8153400" cy="3170099"/>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One person from each team will be picked to come to the front of the room. A task will appear on the screen, and we’ll see which team member will win!</a:t>
            </a:r>
          </a:p>
        </p:txBody>
      </p:sp>
    </p:spTree>
    <p:extLst>
      <p:ext uri="{BB962C8B-B14F-4D97-AF65-F5344CB8AC3E}">
        <p14:creationId xmlns:p14="http://schemas.microsoft.com/office/powerpoint/2010/main" val="1533060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anim to="" calcmode="lin" valueType="num">
                                      <p:cBhvr>
                                        <p:cTn id="7" dur="1" fill="hold"/>
                                        <p:tgtEl>
                                          <p:spTgt spid="205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1066800"/>
            <a:ext cx="7772400" cy="3046988"/>
          </a:xfrm>
          <a:prstGeom prst="rect">
            <a:avLst/>
          </a:prstGeom>
          <a:noFill/>
        </p:spPr>
        <p:txBody>
          <a:bodyPr wrap="square" rtlCol="0">
            <a:spAutoFit/>
          </a:bodyPr>
          <a:lstStyle/>
          <a:p>
            <a:pPr algn="ctr"/>
            <a:r>
              <a:rPr lang="en-US" sz="6000" dirty="0">
                <a:latin typeface="Showcard Gothic" panose="04020904020102020604" pitchFamily="82" charset="0"/>
              </a:rPr>
              <a:t>PROVERBS 15:4</a:t>
            </a:r>
          </a:p>
          <a:p>
            <a:pPr algn="ctr"/>
            <a:endParaRPr lang="en-US" sz="3600" dirty="0">
              <a:latin typeface="Showcard Gothic" panose="04020904020102020604" pitchFamily="82" charset="0"/>
            </a:endParaRPr>
          </a:p>
          <a:p>
            <a:pPr algn="ctr"/>
            <a:r>
              <a:rPr lang="en-US" sz="4800" dirty="0">
                <a:latin typeface="Showcard Gothic" panose="04020904020102020604" pitchFamily="82" charset="0"/>
              </a:rPr>
              <a:t>Gentle words bring life and health…</a:t>
            </a:r>
          </a:p>
        </p:txBody>
      </p:sp>
    </p:spTree>
    <p:extLst>
      <p:ext uri="{BB962C8B-B14F-4D97-AF65-F5344CB8AC3E}">
        <p14:creationId xmlns:p14="http://schemas.microsoft.com/office/powerpoint/2010/main" val="103268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1447800"/>
            <a:ext cx="7353300" cy="3139321"/>
          </a:xfrm>
          <a:prstGeom prst="rect">
            <a:avLst/>
          </a:prstGeom>
          <a:noFill/>
        </p:spPr>
        <p:txBody>
          <a:bodyPr wrap="square" rtlCol="0">
            <a:spAutoFit/>
          </a:bodyPr>
          <a:lstStyle/>
          <a:p>
            <a:pPr algn="ctr"/>
            <a:endParaRPr lang="en-US" sz="6600" dirty="0">
              <a:latin typeface="Showcard Gothic" pitchFamily="82" charset="0"/>
            </a:endParaRPr>
          </a:p>
          <a:p>
            <a:pPr algn="ctr"/>
            <a:r>
              <a:rPr lang="en-US" sz="6600" dirty="0">
                <a:latin typeface="Showcard Gothic" pitchFamily="82" charset="0"/>
              </a:rPr>
              <a:t>ENTERTAINMENT</a:t>
            </a:r>
            <a:br>
              <a:rPr lang="en-US" sz="6600" dirty="0">
                <a:latin typeface="Showcard Gothic" pitchFamily="82" charset="0"/>
              </a:rPr>
            </a:br>
            <a:r>
              <a:rPr lang="en-US" sz="6600" dirty="0">
                <a:latin typeface="Showcard Gothic" pitchFamily="82" charset="0"/>
              </a:rPr>
              <a:t>STANDARDS</a:t>
            </a:r>
          </a:p>
        </p:txBody>
      </p:sp>
    </p:spTree>
    <p:extLst>
      <p:ext uri="{BB962C8B-B14F-4D97-AF65-F5344CB8AC3E}">
        <p14:creationId xmlns:p14="http://schemas.microsoft.com/office/powerpoint/2010/main" val="2979141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ooking with pooh">
            <a:extLst>
              <a:ext uri="{FF2B5EF4-FFF2-40B4-BE49-F238E27FC236}">
                <a16:creationId xmlns:a16="http://schemas.microsoft.com/office/drawing/2014/main" id="{3E4AB500-6DBC-49DF-B849-AA08880620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999" r="29166"/>
          <a:stretch/>
        </p:blipFill>
        <p:spPr bwMode="auto">
          <a:xfrm>
            <a:off x="2362200" y="685800"/>
            <a:ext cx="42672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157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457200"/>
            <a:ext cx="7696200" cy="5447645"/>
          </a:xfrm>
          <a:prstGeom prst="rect">
            <a:avLst/>
          </a:prstGeom>
          <a:noFill/>
        </p:spPr>
        <p:txBody>
          <a:bodyPr wrap="square" rtlCol="0">
            <a:spAutoFit/>
          </a:bodyPr>
          <a:lstStyle/>
          <a:p>
            <a:pPr algn="ctr"/>
            <a:r>
              <a:rPr lang="en-US" sz="6000" dirty="0">
                <a:latin typeface="Showcard Gothic" panose="04020904020102020604" pitchFamily="82" charset="0"/>
              </a:rPr>
              <a:t>Mark 7:19-22</a:t>
            </a:r>
          </a:p>
          <a:p>
            <a:pPr algn="ctr"/>
            <a:endParaRPr lang="en-US" sz="3600" dirty="0">
              <a:latin typeface="Showcard Gothic" panose="04020904020102020604" pitchFamily="82" charset="0"/>
            </a:endParaRPr>
          </a:p>
          <a:p>
            <a:pPr algn="ctr"/>
            <a:r>
              <a:rPr lang="en-US" sz="3600" dirty="0">
                <a:latin typeface="Showcard Gothic" panose="04020904020102020604" pitchFamily="82" charset="0"/>
              </a:rPr>
              <a:t>“Food doesn’t go into your heart, but only passes through the stomach and then goes into the sewer.” (By saying this, he declared that every kind of food is acceptable in God’s eyes.)</a:t>
            </a:r>
          </a:p>
        </p:txBody>
      </p:sp>
    </p:spTree>
    <p:extLst>
      <p:ext uri="{BB962C8B-B14F-4D97-AF65-F5344CB8AC3E}">
        <p14:creationId xmlns:p14="http://schemas.microsoft.com/office/powerpoint/2010/main" val="3517476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457200"/>
            <a:ext cx="7696200" cy="5509200"/>
          </a:xfrm>
          <a:prstGeom prst="rect">
            <a:avLst/>
          </a:prstGeom>
          <a:noFill/>
        </p:spPr>
        <p:txBody>
          <a:bodyPr wrap="square" rtlCol="0">
            <a:spAutoFit/>
          </a:bodyPr>
          <a:lstStyle/>
          <a:p>
            <a:pPr algn="ctr"/>
            <a:r>
              <a:rPr lang="en-US" sz="6000" dirty="0">
                <a:latin typeface="Showcard Gothic" panose="04020904020102020604" pitchFamily="82" charset="0"/>
              </a:rPr>
              <a:t>Mark 7:19-22</a:t>
            </a:r>
          </a:p>
          <a:p>
            <a:pPr algn="ctr"/>
            <a:endParaRPr lang="en-US" sz="3600" dirty="0">
              <a:latin typeface="Showcard Gothic" panose="04020904020102020604" pitchFamily="82" charset="0"/>
            </a:endParaRPr>
          </a:p>
          <a:p>
            <a:pPr algn="ctr"/>
            <a:r>
              <a:rPr lang="en-US" sz="3200" dirty="0">
                <a:latin typeface="Showcard Gothic" panose="04020904020102020604" pitchFamily="82" charset="0"/>
              </a:rPr>
              <a:t>“It is what comes from inside that defiles you. For from within, </a:t>
            </a:r>
            <a:r>
              <a:rPr lang="en-US" sz="3200" dirty="0">
                <a:ln>
                  <a:solidFill>
                    <a:sysClr val="windowText" lastClr="000000"/>
                  </a:solidFill>
                </a:ln>
                <a:solidFill>
                  <a:schemeClr val="bg1"/>
                </a:solidFill>
                <a:latin typeface="Showcard Gothic" panose="04020904020102020604" pitchFamily="82" charset="0"/>
              </a:rPr>
              <a:t>out of a person’s heart</a:t>
            </a:r>
            <a:r>
              <a:rPr lang="en-US" sz="3200" dirty="0">
                <a:latin typeface="Showcard Gothic" panose="04020904020102020604" pitchFamily="82" charset="0"/>
              </a:rPr>
              <a:t>, come evil thoughts, sexual immorality, theft, murder, adultery, greed, wickedness, deceit, lustful desires, envy, slander, pride, and foolishness.”</a:t>
            </a:r>
          </a:p>
        </p:txBody>
      </p:sp>
    </p:spTree>
    <p:extLst>
      <p:ext uri="{BB962C8B-B14F-4D97-AF65-F5344CB8AC3E}">
        <p14:creationId xmlns:p14="http://schemas.microsoft.com/office/powerpoint/2010/main" val="2922673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8200" y="457200"/>
            <a:ext cx="7315200" cy="3416320"/>
          </a:xfrm>
          <a:prstGeom prst="rect">
            <a:avLst/>
          </a:prstGeom>
          <a:noFill/>
        </p:spPr>
        <p:txBody>
          <a:bodyPr wrap="square" rtlCol="0">
            <a:spAutoFit/>
          </a:bodyPr>
          <a:lstStyle/>
          <a:p>
            <a:pPr algn="ctr"/>
            <a:r>
              <a:rPr lang="en-US" sz="6000" dirty="0">
                <a:latin typeface="Showcard Gothic" panose="04020904020102020604" pitchFamily="82" charset="0"/>
              </a:rPr>
              <a:t>Proverbs 4:23</a:t>
            </a:r>
          </a:p>
          <a:p>
            <a:pPr algn="ctr"/>
            <a:endParaRPr lang="en-US" sz="3600" dirty="0">
              <a:latin typeface="Showcard Gothic" panose="04020904020102020604" pitchFamily="82" charset="0"/>
            </a:endParaRPr>
          </a:p>
          <a:p>
            <a:pPr algn="ctr"/>
            <a:r>
              <a:rPr lang="en-US" sz="4000" dirty="0">
                <a:latin typeface="Showcard Gothic" panose="04020904020102020604" pitchFamily="82" charset="0"/>
              </a:rPr>
              <a:t>Guard your heart </a:t>
            </a:r>
            <a:r>
              <a:rPr lang="en-US" sz="4000" dirty="0">
                <a:ln>
                  <a:solidFill>
                    <a:sysClr val="windowText" lastClr="000000"/>
                  </a:solidFill>
                </a:ln>
                <a:solidFill>
                  <a:schemeClr val="bg1"/>
                </a:solidFill>
                <a:latin typeface="Showcard Gothic" panose="04020904020102020604" pitchFamily="82" charset="0"/>
              </a:rPr>
              <a:t>above all else</a:t>
            </a:r>
            <a:r>
              <a:rPr lang="en-US" sz="4000" dirty="0">
                <a:latin typeface="Showcard Gothic" panose="04020904020102020604" pitchFamily="82" charset="0"/>
              </a:rPr>
              <a:t>, for it determines the course of your life. </a:t>
            </a:r>
          </a:p>
        </p:txBody>
      </p:sp>
    </p:spTree>
    <p:extLst>
      <p:ext uri="{BB962C8B-B14F-4D97-AF65-F5344CB8AC3E}">
        <p14:creationId xmlns:p14="http://schemas.microsoft.com/office/powerpoint/2010/main" val="335040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457200"/>
            <a:ext cx="7772400" cy="4862870"/>
          </a:xfrm>
          <a:prstGeom prst="rect">
            <a:avLst/>
          </a:prstGeom>
          <a:noFill/>
        </p:spPr>
        <p:txBody>
          <a:bodyPr wrap="square" rtlCol="0">
            <a:spAutoFit/>
          </a:bodyPr>
          <a:lstStyle/>
          <a:p>
            <a:pPr algn="ctr"/>
            <a:r>
              <a:rPr lang="en-US" sz="5400" dirty="0">
                <a:latin typeface="Showcard Gothic" panose="04020904020102020604" pitchFamily="82" charset="0"/>
              </a:rPr>
              <a:t>Luke 6:45</a:t>
            </a:r>
          </a:p>
          <a:p>
            <a:pPr algn="ctr"/>
            <a:endParaRPr lang="en-US" sz="3200" dirty="0">
              <a:latin typeface="Showcard Gothic" panose="04020904020102020604" pitchFamily="82" charset="0"/>
            </a:endParaRPr>
          </a:p>
          <a:p>
            <a:pPr algn="ctr"/>
            <a:r>
              <a:rPr lang="en-US" sz="3200" dirty="0">
                <a:latin typeface="Showcard Gothic" panose="04020904020102020604" pitchFamily="82" charset="0"/>
              </a:rPr>
              <a:t>“A good person produces good things from the treasury of a good heart, and an evil person produces evil things from the treasury of an evil heart. </a:t>
            </a:r>
            <a:r>
              <a:rPr lang="en-US" sz="3200" dirty="0">
                <a:ln>
                  <a:solidFill>
                    <a:sysClr val="windowText" lastClr="000000"/>
                  </a:solidFill>
                </a:ln>
                <a:solidFill>
                  <a:schemeClr val="bg1"/>
                </a:solidFill>
                <a:latin typeface="Showcard Gothic" panose="04020904020102020604" pitchFamily="82" charset="0"/>
              </a:rPr>
              <a:t>What you say flows from what is in your heart</a:t>
            </a:r>
            <a:r>
              <a:rPr lang="en-US" sz="3200" dirty="0">
                <a:latin typeface="Showcard Gothic" panose="04020904020102020604" pitchFamily="82" charset="0"/>
              </a:rPr>
              <a:t>.”</a:t>
            </a:r>
          </a:p>
        </p:txBody>
      </p:sp>
    </p:spTree>
    <p:extLst>
      <p:ext uri="{BB962C8B-B14F-4D97-AF65-F5344CB8AC3E}">
        <p14:creationId xmlns:p14="http://schemas.microsoft.com/office/powerpoint/2010/main" val="3500015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551289"/>
            <a:ext cx="7848600" cy="3539430"/>
          </a:xfrm>
          <a:prstGeom prst="rect">
            <a:avLst/>
          </a:prstGeom>
          <a:noFill/>
        </p:spPr>
        <p:txBody>
          <a:bodyPr wrap="square" rtlCol="0">
            <a:spAutoFit/>
          </a:bodyPr>
          <a:lstStyle/>
          <a:p>
            <a:pPr algn="ctr"/>
            <a:r>
              <a:rPr lang="en-US" sz="6000" dirty="0">
                <a:latin typeface="Showcard Gothic" panose="04020904020102020604" pitchFamily="82" charset="0"/>
              </a:rPr>
              <a:t>PROVERBS 27:19</a:t>
            </a:r>
          </a:p>
          <a:p>
            <a:pPr algn="ctr"/>
            <a:endParaRPr lang="en-US" sz="4400" dirty="0">
              <a:latin typeface="Showcard Gothic" panose="04020904020102020604" pitchFamily="82" charset="0"/>
            </a:endParaRPr>
          </a:p>
          <a:p>
            <a:pPr algn="ctr"/>
            <a:r>
              <a:rPr lang="en-US" sz="4000" dirty="0">
                <a:latin typeface="Showcard Gothic" panose="04020904020102020604" pitchFamily="82" charset="0"/>
              </a:rPr>
              <a:t>as a face is reflected in water, so </a:t>
            </a:r>
            <a:r>
              <a:rPr lang="en-US" sz="4000" dirty="0">
                <a:ln>
                  <a:solidFill>
                    <a:sysClr val="windowText" lastClr="000000"/>
                  </a:solidFill>
                </a:ln>
                <a:solidFill>
                  <a:schemeClr val="bg1"/>
                </a:solidFill>
                <a:latin typeface="Showcard Gothic" panose="04020904020102020604" pitchFamily="82" charset="0"/>
              </a:rPr>
              <a:t>the heart reflects the real person</a:t>
            </a:r>
            <a:r>
              <a:rPr lang="en-US" sz="4000" dirty="0">
                <a:latin typeface="Showcard Gothic" panose="04020904020102020604" pitchFamily="82" charset="0"/>
              </a:rPr>
              <a:t>.</a:t>
            </a:r>
          </a:p>
        </p:txBody>
      </p:sp>
    </p:spTree>
    <p:extLst>
      <p:ext uri="{BB962C8B-B14F-4D97-AF65-F5344CB8AC3E}">
        <p14:creationId xmlns:p14="http://schemas.microsoft.com/office/powerpoint/2010/main" val="1064860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381000"/>
            <a:ext cx="7772400" cy="6001643"/>
          </a:xfrm>
          <a:prstGeom prst="rect">
            <a:avLst/>
          </a:prstGeom>
          <a:noFill/>
        </p:spPr>
        <p:txBody>
          <a:bodyPr wrap="square" rtlCol="0">
            <a:spAutoFit/>
          </a:bodyPr>
          <a:lstStyle/>
          <a:p>
            <a:pPr algn="ctr"/>
            <a:r>
              <a:rPr lang="en-US" sz="4000" dirty="0">
                <a:latin typeface="Showcard Gothic" pitchFamily="82" charset="0"/>
              </a:rPr>
              <a:t>Character Formation Formula</a:t>
            </a:r>
          </a:p>
          <a:p>
            <a:pPr algn="ctr"/>
            <a:endParaRPr lang="en-US" sz="4000" dirty="0">
              <a:latin typeface="Showcard Gothic" pitchFamily="82" charset="0"/>
            </a:endParaRPr>
          </a:p>
          <a:p>
            <a:pPr marL="571500" indent="-571500">
              <a:buFont typeface="Wingdings" panose="05000000000000000000" pitchFamily="2" charset="2"/>
              <a:buChar char="ü"/>
            </a:pPr>
            <a:r>
              <a:rPr lang="en-US" sz="2800" dirty="0">
                <a:latin typeface="Showcard Gothic" pitchFamily="82" charset="0"/>
              </a:rPr>
              <a:t>What you put into your heart and mind is what you </a:t>
            </a:r>
            <a:r>
              <a:rPr lang="en-US" sz="2800" dirty="0">
                <a:ln>
                  <a:solidFill>
                    <a:sysClr val="windowText" lastClr="000000"/>
                  </a:solidFill>
                </a:ln>
                <a:solidFill>
                  <a:schemeClr val="bg1"/>
                </a:solidFill>
                <a:latin typeface="Showcard Gothic" pitchFamily="82" charset="0"/>
              </a:rPr>
              <a:t>think about</a:t>
            </a:r>
          </a:p>
          <a:p>
            <a:pPr marL="571500" indent="-571500">
              <a:buFont typeface="Wingdings" panose="05000000000000000000" pitchFamily="2" charset="2"/>
              <a:buChar char="ü"/>
            </a:pPr>
            <a:r>
              <a:rPr lang="en-US" sz="2800" dirty="0">
                <a:latin typeface="Showcard Gothic" pitchFamily="82" charset="0"/>
              </a:rPr>
              <a:t>What you </a:t>
            </a:r>
            <a:r>
              <a:rPr lang="en-US" sz="2800" dirty="0">
                <a:ln>
                  <a:solidFill>
                    <a:sysClr val="windowText" lastClr="000000"/>
                  </a:solidFill>
                </a:ln>
                <a:solidFill>
                  <a:schemeClr val="bg1"/>
                </a:solidFill>
                <a:latin typeface="Showcard Gothic" pitchFamily="82" charset="0"/>
              </a:rPr>
              <a:t>think about </a:t>
            </a:r>
            <a:r>
              <a:rPr lang="en-US" sz="2800" dirty="0">
                <a:latin typeface="Showcard Gothic" pitchFamily="82" charset="0"/>
              </a:rPr>
              <a:t>is what you </a:t>
            </a:r>
            <a:r>
              <a:rPr lang="en-US" sz="2800" dirty="0">
                <a:ln>
                  <a:solidFill>
                    <a:sysClr val="windowText" lastClr="000000"/>
                  </a:solidFill>
                </a:ln>
                <a:solidFill>
                  <a:schemeClr val="bg1"/>
                </a:solidFill>
                <a:latin typeface="Showcard Gothic" pitchFamily="82" charset="0"/>
              </a:rPr>
              <a:t>do</a:t>
            </a:r>
          </a:p>
          <a:p>
            <a:pPr marL="571500" indent="-571500">
              <a:buFont typeface="Wingdings" panose="05000000000000000000" pitchFamily="2" charset="2"/>
              <a:buChar char="ü"/>
            </a:pPr>
            <a:r>
              <a:rPr lang="en-US" sz="2800" dirty="0">
                <a:latin typeface="Showcard Gothic" pitchFamily="82" charset="0"/>
              </a:rPr>
              <a:t>What you </a:t>
            </a:r>
            <a:r>
              <a:rPr lang="en-US" sz="2800" dirty="0">
                <a:ln>
                  <a:solidFill>
                    <a:sysClr val="windowText" lastClr="000000"/>
                  </a:solidFill>
                </a:ln>
                <a:solidFill>
                  <a:schemeClr val="bg1"/>
                </a:solidFill>
                <a:latin typeface="Showcard Gothic" pitchFamily="82" charset="0"/>
              </a:rPr>
              <a:t>do</a:t>
            </a:r>
            <a:r>
              <a:rPr lang="en-US" sz="2800" dirty="0">
                <a:latin typeface="Showcard Gothic" pitchFamily="82" charset="0"/>
              </a:rPr>
              <a:t> becomes your </a:t>
            </a:r>
            <a:r>
              <a:rPr lang="en-US" sz="2800" dirty="0">
                <a:ln>
                  <a:solidFill>
                    <a:sysClr val="windowText" lastClr="000000"/>
                  </a:solidFill>
                </a:ln>
                <a:solidFill>
                  <a:schemeClr val="bg1"/>
                </a:solidFill>
                <a:latin typeface="Showcard Gothic" pitchFamily="82" charset="0"/>
              </a:rPr>
              <a:t>behavior</a:t>
            </a:r>
          </a:p>
          <a:p>
            <a:pPr marL="571500" indent="-571500">
              <a:buFont typeface="Wingdings" panose="05000000000000000000" pitchFamily="2" charset="2"/>
              <a:buChar char="ü"/>
            </a:pPr>
            <a:r>
              <a:rPr lang="en-US" sz="2800" dirty="0">
                <a:latin typeface="Showcard Gothic" pitchFamily="82" charset="0"/>
              </a:rPr>
              <a:t>Your </a:t>
            </a:r>
            <a:r>
              <a:rPr lang="en-US" sz="2800" dirty="0">
                <a:ln>
                  <a:solidFill>
                    <a:sysClr val="windowText" lastClr="000000"/>
                  </a:solidFill>
                </a:ln>
                <a:solidFill>
                  <a:schemeClr val="bg1"/>
                </a:solidFill>
                <a:latin typeface="Showcard Gothic" pitchFamily="82" charset="0"/>
              </a:rPr>
              <a:t>behavior</a:t>
            </a:r>
            <a:r>
              <a:rPr lang="en-US" sz="2800" dirty="0">
                <a:latin typeface="Showcard Gothic" pitchFamily="82" charset="0"/>
              </a:rPr>
              <a:t> becomes your </a:t>
            </a:r>
            <a:r>
              <a:rPr lang="en-US" sz="2800" dirty="0">
                <a:ln>
                  <a:solidFill>
                    <a:sysClr val="windowText" lastClr="000000"/>
                  </a:solidFill>
                </a:ln>
                <a:solidFill>
                  <a:schemeClr val="bg1"/>
                </a:solidFill>
                <a:latin typeface="Showcard Gothic" pitchFamily="82" charset="0"/>
              </a:rPr>
              <a:t>character</a:t>
            </a:r>
          </a:p>
          <a:p>
            <a:pPr marL="571500" indent="-571500">
              <a:buFont typeface="Wingdings" panose="05000000000000000000" pitchFamily="2" charset="2"/>
              <a:buChar char="ü"/>
            </a:pPr>
            <a:r>
              <a:rPr lang="en-US" sz="2800" dirty="0">
                <a:latin typeface="Showcard Gothic" pitchFamily="82" charset="0"/>
              </a:rPr>
              <a:t>Your </a:t>
            </a:r>
            <a:r>
              <a:rPr lang="en-US" sz="2800" dirty="0">
                <a:ln>
                  <a:solidFill>
                    <a:sysClr val="windowText" lastClr="000000"/>
                  </a:solidFill>
                </a:ln>
                <a:solidFill>
                  <a:schemeClr val="bg1"/>
                </a:solidFill>
                <a:latin typeface="Showcard Gothic" pitchFamily="82" charset="0"/>
              </a:rPr>
              <a:t>character</a:t>
            </a:r>
            <a:r>
              <a:rPr lang="en-US" sz="2800" dirty="0">
                <a:latin typeface="Showcard Gothic" pitchFamily="82" charset="0"/>
              </a:rPr>
              <a:t> is </a:t>
            </a:r>
            <a:r>
              <a:rPr lang="en-US" sz="2800" dirty="0">
                <a:ln>
                  <a:solidFill>
                    <a:sysClr val="windowText" lastClr="000000"/>
                  </a:solidFill>
                </a:ln>
                <a:solidFill>
                  <a:schemeClr val="bg1"/>
                </a:solidFill>
                <a:latin typeface="Showcard Gothic" pitchFamily="82" charset="0"/>
              </a:rPr>
              <a:t>who you are</a:t>
            </a:r>
          </a:p>
          <a:p>
            <a:pPr algn="ctr"/>
            <a:r>
              <a:rPr lang="en-US" sz="4000" dirty="0">
                <a:latin typeface="Showcard Gothic" pitchFamily="82" charset="0"/>
              </a:rPr>
              <a:t>	</a:t>
            </a:r>
            <a:endParaRPr lang="en-US" sz="2800" dirty="0">
              <a:latin typeface="Showcard Gothic" pitchFamily="82" charset="0"/>
            </a:endParaRPr>
          </a:p>
        </p:txBody>
      </p:sp>
    </p:spTree>
    <p:extLst>
      <p:ext uri="{BB962C8B-B14F-4D97-AF65-F5344CB8AC3E}">
        <p14:creationId xmlns:p14="http://schemas.microsoft.com/office/powerpoint/2010/main" val="3989479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guying peeking in window">
            <a:extLst>
              <a:ext uri="{FF2B5EF4-FFF2-40B4-BE49-F238E27FC236}">
                <a16:creationId xmlns:a16="http://schemas.microsoft.com/office/drawing/2014/main" id="{3F70BFEB-7B04-4917-B88B-CD994715C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14500"/>
            <a:ext cx="60960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625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533400" y="1447800"/>
            <a:ext cx="7620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1</a:t>
            </a:r>
          </a:p>
        </p:txBody>
      </p:sp>
      <p:sp>
        <p:nvSpPr>
          <p:cNvPr id="3077" name="Text Box 5"/>
          <p:cNvSpPr txBox="1">
            <a:spLocks noChangeArrowheads="1"/>
          </p:cNvSpPr>
          <p:nvPr/>
        </p:nvSpPr>
        <p:spPr bwMode="auto">
          <a:xfrm>
            <a:off x="1981200" y="1676400"/>
            <a:ext cx="6324600" cy="2873375"/>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Stand on one foot for 30 seconds</a:t>
            </a:r>
          </a:p>
        </p:txBody>
      </p:sp>
    </p:spTree>
    <p:extLst>
      <p:ext uri="{BB962C8B-B14F-4D97-AF65-F5344CB8AC3E}">
        <p14:creationId xmlns:p14="http://schemas.microsoft.com/office/powerpoint/2010/main" val="3674624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 to="" calcmode="lin" valueType="num">
                                      <p:cBhvr>
                                        <p:cTn id="7" dur="1" fill="hold"/>
                                        <p:tgtEl>
                                          <p:spTgt spid="307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teens looking a computer screen">
            <a:extLst>
              <a:ext uri="{FF2B5EF4-FFF2-40B4-BE49-F238E27FC236}">
                <a16:creationId xmlns:a16="http://schemas.microsoft.com/office/drawing/2014/main" id="{BE2D7769-0F33-4CDF-A573-CC4DA660EF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500"/>
          <a:stretch/>
        </p:blipFill>
        <p:spPr bwMode="auto">
          <a:xfrm>
            <a:off x="800100" y="1219200"/>
            <a:ext cx="75438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305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downthedarkside">
            <a:extLst>
              <a:ext uri="{FF2B5EF4-FFF2-40B4-BE49-F238E27FC236}">
                <a16:creationId xmlns:a16="http://schemas.microsoft.com/office/drawing/2014/main" id="{202CB540-6B2B-46A6-8020-4893784E7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838200"/>
            <a:ext cx="5029200"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717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AD5222-5277-4B8C-A9DF-E5BDFDC34D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065276"/>
            <a:ext cx="6705600" cy="4727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12540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407636"/>
            <a:ext cx="7620000" cy="5693866"/>
          </a:xfrm>
          <a:prstGeom prst="rect">
            <a:avLst/>
          </a:prstGeom>
          <a:noFill/>
        </p:spPr>
        <p:txBody>
          <a:bodyPr wrap="square" rtlCol="0">
            <a:spAutoFit/>
          </a:bodyPr>
          <a:lstStyle/>
          <a:p>
            <a:pPr algn="ctr"/>
            <a:r>
              <a:rPr lang="en-US" sz="6000" dirty="0">
                <a:latin typeface="Showcard Gothic" panose="04020904020102020604" pitchFamily="82" charset="0"/>
              </a:rPr>
              <a:t>Colossians 3:1-4</a:t>
            </a:r>
          </a:p>
          <a:p>
            <a:pPr algn="ctr"/>
            <a:endParaRPr lang="en-US" sz="3200" dirty="0">
              <a:latin typeface="Showcard Gothic" panose="04020904020102020604" pitchFamily="82" charset="0"/>
            </a:endParaRPr>
          </a:p>
          <a:p>
            <a:pPr algn="ctr"/>
            <a:r>
              <a:rPr lang="en-US" sz="3400" dirty="0">
                <a:latin typeface="Showcard Gothic" panose="04020904020102020604" pitchFamily="82" charset="0"/>
              </a:rPr>
              <a:t>Since you have been raised to new life with Christ, </a:t>
            </a:r>
            <a:r>
              <a:rPr lang="en-US" sz="3400" dirty="0">
                <a:ln>
                  <a:solidFill>
                    <a:sysClr val="windowText" lastClr="000000"/>
                  </a:solidFill>
                </a:ln>
                <a:solidFill>
                  <a:schemeClr val="bg1"/>
                </a:solidFill>
                <a:latin typeface="Showcard Gothic" panose="04020904020102020604" pitchFamily="82" charset="0"/>
              </a:rPr>
              <a:t>set your sights on the realities of heaven</a:t>
            </a:r>
            <a:r>
              <a:rPr lang="en-US" sz="3400" dirty="0">
                <a:latin typeface="Showcard Gothic" panose="04020904020102020604" pitchFamily="82" charset="0"/>
              </a:rPr>
              <a:t>, where Christ sits in the place of honor at God’s right hand. Think about the things of heaven, not the things of earth. </a:t>
            </a:r>
          </a:p>
        </p:txBody>
      </p:sp>
    </p:spTree>
    <p:extLst>
      <p:ext uri="{BB962C8B-B14F-4D97-AF65-F5344CB8AC3E}">
        <p14:creationId xmlns:p14="http://schemas.microsoft.com/office/powerpoint/2010/main" val="3397882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407636"/>
            <a:ext cx="7620000" cy="4647426"/>
          </a:xfrm>
          <a:prstGeom prst="rect">
            <a:avLst/>
          </a:prstGeom>
          <a:noFill/>
        </p:spPr>
        <p:txBody>
          <a:bodyPr wrap="square" rtlCol="0">
            <a:spAutoFit/>
          </a:bodyPr>
          <a:lstStyle/>
          <a:p>
            <a:pPr algn="ctr"/>
            <a:r>
              <a:rPr lang="en-US" sz="6000" dirty="0">
                <a:latin typeface="Showcard Gothic" panose="04020904020102020604" pitchFamily="82" charset="0"/>
              </a:rPr>
              <a:t>Colossians 3:1-4</a:t>
            </a:r>
          </a:p>
          <a:p>
            <a:pPr algn="ctr"/>
            <a:endParaRPr lang="en-US" sz="3200" dirty="0">
              <a:latin typeface="Showcard Gothic" panose="04020904020102020604" pitchFamily="82" charset="0"/>
            </a:endParaRPr>
          </a:p>
          <a:p>
            <a:pPr algn="ctr"/>
            <a:r>
              <a:rPr lang="en-US" sz="3400" dirty="0">
                <a:latin typeface="Showcard Gothic" panose="04020904020102020604" pitchFamily="82" charset="0"/>
              </a:rPr>
              <a:t>For you died to this life, and </a:t>
            </a:r>
            <a:r>
              <a:rPr lang="en-US" sz="3400" dirty="0">
                <a:ln>
                  <a:solidFill>
                    <a:sysClr val="windowText" lastClr="000000"/>
                  </a:solidFill>
                </a:ln>
                <a:solidFill>
                  <a:schemeClr val="bg1"/>
                </a:solidFill>
                <a:latin typeface="Showcard Gothic" panose="04020904020102020604" pitchFamily="82" charset="0"/>
              </a:rPr>
              <a:t>your real life is hidden with Christ in God</a:t>
            </a:r>
            <a:r>
              <a:rPr lang="en-US" sz="3400" dirty="0">
                <a:latin typeface="Showcard Gothic" panose="04020904020102020604" pitchFamily="82" charset="0"/>
              </a:rPr>
              <a:t>. And when Christ, who is your life, is revealed to the whole world, you will share in all his glory.</a:t>
            </a:r>
          </a:p>
        </p:txBody>
      </p:sp>
    </p:spTree>
    <p:extLst>
      <p:ext uri="{BB962C8B-B14F-4D97-AF65-F5344CB8AC3E}">
        <p14:creationId xmlns:p14="http://schemas.microsoft.com/office/powerpoint/2010/main" val="847707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a:extLst>
              <a:ext uri="{FF2B5EF4-FFF2-40B4-BE49-F238E27FC236}">
                <a16:creationId xmlns:a16="http://schemas.microsoft.com/office/drawing/2014/main" id="{74E53E44-FA44-4295-88CA-80083ABB7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681" y="1492802"/>
            <a:ext cx="4338637" cy="3872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895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Bible">
            <a:extLst>
              <a:ext uri="{FF2B5EF4-FFF2-40B4-BE49-F238E27FC236}">
                <a16:creationId xmlns:a16="http://schemas.microsoft.com/office/drawing/2014/main" id="{5504C3E8-3585-41AC-A4AA-2BCB4C925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74675"/>
            <a:ext cx="5638800" cy="5708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678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407636"/>
            <a:ext cx="7620000" cy="5170646"/>
          </a:xfrm>
          <a:prstGeom prst="rect">
            <a:avLst/>
          </a:prstGeom>
          <a:noFill/>
        </p:spPr>
        <p:txBody>
          <a:bodyPr wrap="square" rtlCol="0">
            <a:spAutoFit/>
          </a:bodyPr>
          <a:lstStyle/>
          <a:p>
            <a:pPr algn="ctr"/>
            <a:r>
              <a:rPr lang="en-US" sz="6000" dirty="0">
                <a:latin typeface="Showcard Gothic" panose="04020904020102020604" pitchFamily="82" charset="0"/>
              </a:rPr>
              <a:t>SEXUALITY</a:t>
            </a:r>
          </a:p>
          <a:p>
            <a:pPr algn="ctr"/>
            <a:endParaRPr lang="en-US" sz="3200" dirty="0">
              <a:latin typeface="Showcard Gothic" panose="04020904020102020604" pitchFamily="82" charset="0"/>
            </a:endParaRPr>
          </a:p>
          <a:p>
            <a:pPr algn="ctr"/>
            <a:r>
              <a:rPr lang="en-US" sz="3400" dirty="0">
                <a:latin typeface="Showcard Gothic" panose="04020904020102020604" pitchFamily="82" charset="0"/>
              </a:rPr>
              <a:t>“So if your eye—even your good eye—causes you to lust, gouge it out and throw it away. </a:t>
            </a:r>
            <a:r>
              <a:rPr lang="en-US" sz="3400" dirty="0">
                <a:ln>
                  <a:solidFill>
                    <a:sysClr val="windowText" lastClr="000000"/>
                  </a:solidFill>
                </a:ln>
                <a:solidFill>
                  <a:schemeClr val="bg1"/>
                </a:solidFill>
                <a:latin typeface="Showcard Gothic" panose="04020904020102020604" pitchFamily="82" charset="0"/>
              </a:rPr>
              <a:t>It is better</a:t>
            </a:r>
            <a:r>
              <a:rPr lang="en-US" sz="3400" dirty="0">
                <a:latin typeface="Showcard Gothic" panose="04020904020102020604" pitchFamily="82" charset="0"/>
              </a:rPr>
              <a:t> for you to lose one part of your body than for your whole body to be thrown into hell.” </a:t>
            </a:r>
          </a:p>
        </p:txBody>
      </p:sp>
    </p:spTree>
    <p:extLst>
      <p:ext uri="{BB962C8B-B14F-4D97-AF65-F5344CB8AC3E}">
        <p14:creationId xmlns:p14="http://schemas.microsoft.com/office/powerpoint/2010/main" val="953280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407636"/>
            <a:ext cx="7620000" cy="4647426"/>
          </a:xfrm>
          <a:prstGeom prst="rect">
            <a:avLst/>
          </a:prstGeom>
          <a:noFill/>
        </p:spPr>
        <p:txBody>
          <a:bodyPr wrap="square" rtlCol="0">
            <a:spAutoFit/>
          </a:bodyPr>
          <a:lstStyle/>
          <a:p>
            <a:pPr algn="ctr"/>
            <a:r>
              <a:rPr lang="en-US" sz="6000" dirty="0">
                <a:latin typeface="Showcard Gothic" panose="04020904020102020604" pitchFamily="82" charset="0"/>
              </a:rPr>
              <a:t>PROFANITY</a:t>
            </a:r>
          </a:p>
          <a:p>
            <a:pPr algn="ctr"/>
            <a:endParaRPr lang="en-US" sz="3200" dirty="0">
              <a:latin typeface="Showcard Gothic" panose="04020904020102020604" pitchFamily="82" charset="0"/>
            </a:endParaRPr>
          </a:p>
          <a:p>
            <a:pPr algn="ctr"/>
            <a:r>
              <a:rPr lang="en-US" sz="3400" dirty="0">
                <a:ln>
                  <a:solidFill>
                    <a:sysClr val="windowText" lastClr="000000"/>
                  </a:solidFill>
                </a:ln>
                <a:solidFill>
                  <a:schemeClr val="bg1"/>
                </a:solidFill>
                <a:latin typeface="Showcard Gothic" panose="04020904020102020604" pitchFamily="82" charset="0"/>
              </a:rPr>
              <a:t>don’t use foul or abusive language</a:t>
            </a:r>
            <a:r>
              <a:rPr lang="en-US" sz="3400" dirty="0">
                <a:latin typeface="Showcard Gothic" panose="04020904020102020604" pitchFamily="82" charset="0"/>
              </a:rPr>
              <a:t>. Let everything you say be good and helpful, so that your words will be an encouragement to those who hear them. </a:t>
            </a:r>
          </a:p>
        </p:txBody>
      </p:sp>
    </p:spTree>
    <p:extLst>
      <p:ext uri="{BB962C8B-B14F-4D97-AF65-F5344CB8AC3E}">
        <p14:creationId xmlns:p14="http://schemas.microsoft.com/office/powerpoint/2010/main" val="3294125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407636"/>
            <a:ext cx="7620000" cy="4124206"/>
          </a:xfrm>
          <a:prstGeom prst="rect">
            <a:avLst/>
          </a:prstGeom>
          <a:noFill/>
        </p:spPr>
        <p:txBody>
          <a:bodyPr wrap="square" rtlCol="0">
            <a:spAutoFit/>
          </a:bodyPr>
          <a:lstStyle/>
          <a:p>
            <a:pPr algn="ctr"/>
            <a:r>
              <a:rPr lang="en-US" sz="6000" dirty="0">
                <a:latin typeface="Showcard Gothic" panose="04020904020102020604" pitchFamily="82" charset="0"/>
              </a:rPr>
              <a:t>BLASPHEMY</a:t>
            </a:r>
          </a:p>
          <a:p>
            <a:pPr algn="ctr"/>
            <a:endParaRPr lang="en-US" sz="3200" dirty="0">
              <a:latin typeface="Showcard Gothic" panose="04020904020102020604" pitchFamily="82" charset="0"/>
            </a:endParaRPr>
          </a:p>
          <a:p>
            <a:pPr algn="ctr"/>
            <a:r>
              <a:rPr lang="en-US" sz="3400" dirty="0">
                <a:latin typeface="Showcard Gothic" panose="04020904020102020604" pitchFamily="82" charset="0"/>
              </a:rPr>
              <a:t>You must not take the name of the Lord your God in vain. The Lord will not let you go unpunished if you misuse his name.</a:t>
            </a:r>
          </a:p>
        </p:txBody>
      </p:sp>
    </p:spTree>
    <p:extLst>
      <p:ext uri="{BB962C8B-B14F-4D97-AF65-F5344CB8AC3E}">
        <p14:creationId xmlns:p14="http://schemas.microsoft.com/office/powerpoint/2010/main" val="2378650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533400" y="1447800"/>
            <a:ext cx="7620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2</a:t>
            </a:r>
          </a:p>
        </p:txBody>
      </p:sp>
      <p:sp>
        <p:nvSpPr>
          <p:cNvPr id="6147" name="Text Box 3"/>
          <p:cNvSpPr txBox="1">
            <a:spLocks noChangeArrowheads="1"/>
          </p:cNvSpPr>
          <p:nvPr/>
        </p:nvSpPr>
        <p:spPr bwMode="auto">
          <a:xfrm>
            <a:off x="1981200" y="1676400"/>
            <a:ext cx="6324600" cy="1958975"/>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Name the capitol city of Michigan</a:t>
            </a:r>
          </a:p>
        </p:txBody>
      </p:sp>
      <p:sp>
        <p:nvSpPr>
          <p:cNvPr id="6148" name="Text Box 4"/>
          <p:cNvSpPr txBox="1">
            <a:spLocks noChangeArrowheads="1"/>
          </p:cNvSpPr>
          <p:nvPr/>
        </p:nvSpPr>
        <p:spPr bwMode="auto">
          <a:xfrm>
            <a:off x="1600200" y="4114800"/>
            <a:ext cx="7010400" cy="1136650"/>
          </a:xfrm>
          <a:prstGeom prst="rect">
            <a:avLst/>
          </a:prstGeom>
          <a:solidFill>
            <a:srgbClr val="FF000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mn-cs"/>
              </a:rPr>
              <a:t>Answer: Lansing</a:t>
            </a:r>
          </a:p>
        </p:txBody>
      </p:sp>
    </p:spTree>
    <p:extLst>
      <p:ext uri="{BB962C8B-B14F-4D97-AF65-F5344CB8AC3E}">
        <p14:creationId xmlns:p14="http://schemas.microsoft.com/office/powerpoint/2010/main" val="2081243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to="" calcmode="lin" valueType="num">
                                      <p:cBhvr>
                                        <p:cTn id="7" dur="1" fill="hold"/>
                                        <p:tgtEl>
                                          <p:spTgt spid="614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148"/>
                                        </p:tgtEl>
                                        <p:attrNameLst>
                                          <p:attrName>style.visibility</p:attrName>
                                        </p:attrNameLst>
                                      </p:cBhvr>
                                      <p:to>
                                        <p:strVal val="visible"/>
                                      </p:to>
                                    </p:set>
                                    <p:anim to="" calcmode="lin" valueType="num">
                                      <p:cBhvr>
                                        <p:cTn id="12" dur="1" fill="hold"/>
                                        <p:tgtEl>
                                          <p:spTgt spid="614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614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407636"/>
            <a:ext cx="7620000" cy="4585871"/>
          </a:xfrm>
          <a:prstGeom prst="rect">
            <a:avLst/>
          </a:prstGeom>
          <a:noFill/>
        </p:spPr>
        <p:txBody>
          <a:bodyPr wrap="square" rtlCol="0">
            <a:spAutoFit/>
          </a:bodyPr>
          <a:lstStyle/>
          <a:p>
            <a:pPr algn="ctr"/>
            <a:r>
              <a:rPr lang="en-US" sz="6000" dirty="0">
                <a:latin typeface="Showcard Gothic" panose="04020904020102020604" pitchFamily="82" charset="0"/>
              </a:rPr>
              <a:t>Violence</a:t>
            </a:r>
          </a:p>
          <a:p>
            <a:pPr algn="ctr"/>
            <a:endParaRPr lang="en-US" sz="3200" dirty="0">
              <a:latin typeface="Showcard Gothic" panose="04020904020102020604" pitchFamily="82" charset="0"/>
            </a:endParaRPr>
          </a:p>
          <a:p>
            <a:pPr algn="ctr"/>
            <a:r>
              <a:rPr lang="en-US" sz="4000" dirty="0">
                <a:latin typeface="Showcard Gothic" panose="04020904020102020604" pitchFamily="82" charset="0"/>
              </a:rPr>
              <a:t>You [God] will keep in perfect peace all who trust in you, whose thoughts are fixed on you! </a:t>
            </a:r>
          </a:p>
        </p:txBody>
      </p:sp>
    </p:spTree>
    <p:extLst>
      <p:ext uri="{BB962C8B-B14F-4D97-AF65-F5344CB8AC3E}">
        <p14:creationId xmlns:p14="http://schemas.microsoft.com/office/powerpoint/2010/main" val="671510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407636"/>
            <a:ext cx="7620000" cy="3970318"/>
          </a:xfrm>
          <a:prstGeom prst="rect">
            <a:avLst/>
          </a:prstGeom>
          <a:noFill/>
        </p:spPr>
        <p:txBody>
          <a:bodyPr wrap="square" rtlCol="0">
            <a:spAutoFit/>
          </a:bodyPr>
          <a:lstStyle/>
          <a:p>
            <a:pPr algn="ctr"/>
            <a:r>
              <a:rPr lang="en-US" sz="6000" dirty="0">
                <a:latin typeface="Showcard Gothic" panose="04020904020102020604" pitchFamily="82" charset="0"/>
              </a:rPr>
              <a:t>TIME</a:t>
            </a:r>
          </a:p>
          <a:p>
            <a:pPr algn="ctr"/>
            <a:endParaRPr lang="en-US" sz="3200" dirty="0">
              <a:latin typeface="Showcard Gothic" panose="04020904020102020604" pitchFamily="82" charset="0"/>
            </a:endParaRPr>
          </a:p>
          <a:p>
            <a:pPr algn="ctr"/>
            <a:r>
              <a:rPr lang="en-US" sz="4000" dirty="0">
                <a:latin typeface="Showcard Gothic" panose="04020904020102020604" pitchFamily="82" charset="0"/>
              </a:rPr>
              <a:t>Teach us to realize the brevity of life,</a:t>
            </a:r>
          </a:p>
          <a:p>
            <a:pPr algn="ctr"/>
            <a:r>
              <a:rPr lang="en-US" sz="4000" dirty="0">
                <a:latin typeface="Showcard Gothic" panose="04020904020102020604" pitchFamily="82" charset="0"/>
              </a:rPr>
              <a:t>    so that we may grow in wisdom.</a:t>
            </a:r>
          </a:p>
        </p:txBody>
      </p:sp>
    </p:spTree>
    <p:extLst>
      <p:ext uri="{BB962C8B-B14F-4D97-AF65-F5344CB8AC3E}">
        <p14:creationId xmlns:p14="http://schemas.microsoft.com/office/powerpoint/2010/main" val="2633472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lated image">
            <a:extLst>
              <a:ext uri="{FF2B5EF4-FFF2-40B4-BE49-F238E27FC236}">
                <a16:creationId xmlns:a16="http://schemas.microsoft.com/office/drawing/2014/main" id="{68605B3C-3854-469B-9C00-E4FCF1111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256" y="1231106"/>
            <a:ext cx="5775488" cy="4395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200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533400" y="1447800"/>
            <a:ext cx="7620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3</a:t>
            </a:r>
          </a:p>
        </p:txBody>
      </p:sp>
      <p:sp>
        <p:nvSpPr>
          <p:cNvPr id="4099" name="Text Box 3"/>
          <p:cNvSpPr txBox="1">
            <a:spLocks noChangeArrowheads="1"/>
          </p:cNvSpPr>
          <p:nvPr/>
        </p:nvSpPr>
        <p:spPr bwMode="auto">
          <a:xfrm>
            <a:off x="1981200" y="1676400"/>
            <a:ext cx="6324600" cy="1938992"/>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6000" b="1" dirty="0">
                <a:solidFill>
                  <a:srgbClr val="000000"/>
                </a:solidFill>
                <a:effectLst>
                  <a:outerShdw blurRad="38100" dist="38100" dir="2700000" algn="tl">
                    <a:srgbClr val="C0C0C0"/>
                  </a:outerShdw>
                </a:effectLst>
                <a:latin typeface="Arial"/>
              </a:rPr>
              <a:t>Do 10 jumping jacks</a:t>
            </a:r>
            <a:endParaRPr kumimoji="0" lang="en-US" sz="6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endParaRPr>
          </a:p>
        </p:txBody>
      </p:sp>
    </p:spTree>
    <p:extLst>
      <p:ext uri="{BB962C8B-B14F-4D97-AF65-F5344CB8AC3E}">
        <p14:creationId xmlns:p14="http://schemas.microsoft.com/office/powerpoint/2010/main" val="291076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to="" calcmode="lin" valueType="num">
                                      <p:cBhvr>
                                        <p:cTn id="7" dur="1" fill="hold"/>
                                        <p:tgtEl>
                                          <p:spTgt spid="409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533400" y="1447800"/>
            <a:ext cx="838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4</a:t>
            </a:r>
          </a:p>
        </p:txBody>
      </p:sp>
      <p:sp>
        <p:nvSpPr>
          <p:cNvPr id="7171" name="Text Box 3"/>
          <p:cNvSpPr txBox="1">
            <a:spLocks noChangeArrowheads="1"/>
          </p:cNvSpPr>
          <p:nvPr/>
        </p:nvSpPr>
        <p:spPr bwMode="auto">
          <a:xfrm>
            <a:off x="1981200" y="1676400"/>
            <a:ext cx="6324600" cy="1958975"/>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Hula-Hoop for 10 seconds</a:t>
            </a:r>
          </a:p>
        </p:txBody>
      </p:sp>
    </p:spTree>
    <p:extLst>
      <p:ext uri="{BB962C8B-B14F-4D97-AF65-F5344CB8AC3E}">
        <p14:creationId xmlns:p14="http://schemas.microsoft.com/office/powerpoint/2010/main" val="2390528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 to="" calcmode="lin" valueType="num">
                                      <p:cBhvr>
                                        <p:cTn id="7" dur="1" fill="hold"/>
                                        <p:tgtEl>
                                          <p:spTgt spid="717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533400" y="1447800"/>
            <a:ext cx="838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5</a:t>
            </a:r>
          </a:p>
        </p:txBody>
      </p:sp>
      <p:sp>
        <p:nvSpPr>
          <p:cNvPr id="8195" name="Text Box 3"/>
          <p:cNvSpPr txBox="1">
            <a:spLocks noChangeArrowheads="1"/>
          </p:cNvSpPr>
          <p:nvPr/>
        </p:nvSpPr>
        <p:spPr bwMode="auto">
          <a:xfrm>
            <a:off x="1981200" y="1676400"/>
            <a:ext cx="6324600" cy="1938992"/>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6000" b="1" dirty="0">
                <a:solidFill>
                  <a:srgbClr val="000000"/>
                </a:solidFill>
                <a:effectLst>
                  <a:outerShdw blurRad="38100" dist="38100" dir="2700000" algn="tl">
                    <a:srgbClr val="C0C0C0"/>
                  </a:outerShdw>
                </a:effectLst>
                <a:latin typeface="Arial"/>
              </a:rPr>
              <a:t>Find three pencils</a:t>
            </a:r>
            <a:endParaRPr kumimoji="0" lang="en-US" sz="6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endParaRPr>
          </a:p>
        </p:txBody>
      </p:sp>
    </p:spTree>
    <p:extLst>
      <p:ext uri="{BB962C8B-B14F-4D97-AF65-F5344CB8AC3E}">
        <p14:creationId xmlns:p14="http://schemas.microsoft.com/office/powerpoint/2010/main" val="3383635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 to="" calcmode="lin" valueType="num">
                                      <p:cBhvr>
                                        <p:cTn id="7" dur="1" fill="hold"/>
                                        <p:tgtEl>
                                          <p:spTgt spid="819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533400" y="1447800"/>
            <a:ext cx="7620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6</a:t>
            </a:r>
          </a:p>
        </p:txBody>
      </p:sp>
      <p:sp>
        <p:nvSpPr>
          <p:cNvPr id="13315" name="Text Box 3"/>
          <p:cNvSpPr txBox="1">
            <a:spLocks noChangeArrowheads="1"/>
          </p:cNvSpPr>
          <p:nvPr/>
        </p:nvSpPr>
        <p:spPr bwMode="auto">
          <a:xfrm>
            <a:off x="1981200" y="1676400"/>
            <a:ext cx="6324600" cy="1958975"/>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Do 1 push-up on your fingertips</a:t>
            </a:r>
          </a:p>
        </p:txBody>
      </p:sp>
    </p:spTree>
    <p:extLst>
      <p:ext uri="{BB962C8B-B14F-4D97-AF65-F5344CB8AC3E}">
        <p14:creationId xmlns:p14="http://schemas.microsoft.com/office/powerpoint/2010/main" val="593888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 to="" calcmode="lin" valueType="num">
                                      <p:cBhvr>
                                        <p:cTn id="7" dur="1" fill="hold"/>
                                        <p:tgtEl>
                                          <p:spTgt spid="133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533400" y="1447800"/>
            <a:ext cx="838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7</a:t>
            </a:r>
          </a:p>
        </p:txBody>
      </p:sp>
      <p:sp>
        <p:nvSpPr>
          <p:cNvPr id="9219" name="Text Box 3"/>
          <p:cNvSpPr txBox="1">
            <a:spLocks noChangeArrowheads="1"/>
          </p:cNvSpPr>
          <p:nvPr/>
        </p:nvSpPr>
        <p:spPr bwMode="auto">
          <a:xfrm>
            <a:off x="1981200" y="1676400"/>
            <a:ext cx="6324600" cy="1958975"/>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n-ea"/>
                <a:cs typeface="+mn-cs"/>
              </a:rPr>
              <a:t>Hold your breath for 50 seconds</a:t>
            </a:r>
          </a:p>
        </p:txBody>
      </p:sp>
    </p:spTree>
    <p:extLst>
      <p:ext uri="{BB962C8B-B14F-4D97-AF65-F5344CB8AC3E}">
        <p14:creationId xmlns:p14="http://schemas.microsoft.com/office/powerpoint/2010/main" val="3004850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 to="" calcmode="lin" valueType="num">
                                      <p:cBhvr>
                                        <p:cTn id="7" dur="1" fill="hold"/>
                                        <p:tgtEl>
                                          <p:spTgt spid="921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942</TotalTime>
  <Words>625</Words>
  <Application>Microsoft Office PowerPoint</Application>
  <PresentationFormat>On-screen Show (4:3)</PresentationFormat>
  <Paragraphs>88</Paragraphs>
  <Slides>42</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42</vt:i4>
      </vt:variant>
    </vt:vector>
  </HeadingPairs>
  <TitlesOfParts>
    <vt:vector size="50" baseType="lpstr">
      <vt:lpstr>Arial</vt:lpstr>
      <vt:lpstr>Calibri</vt:lpstr>
      <vt:lpstr>Rockwell Extra Bold</vt:lpstr>
      <vt:lpstr>Showcard Gothic</vt:lpstr>
      <vt:lpstr>Wingdings</vt:lpstr>
      <vt:lpstr>Office Theme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Musser</dc:creator>
  <cp:lastModifiedBy>Mark Musser</cp:lastModifiedBy>
  <cp:revision>60</cp:revision>
  <dcterms:created xsi:type="dcterms:W3CDTF">2011-04-18T13:43:35Z</dcterms:created>
  <dcterms:modified xsi:type="dcterms:W3CDTF">2018-08-14T17:47:15Z</dcterms:modified>
</cp:coreProperties>
</file>